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 id="2147483671"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Lst>
  <p:sldSz cy="6858000" cx="12192000"/>
  <p:notesSz cx="6858000" cy="9144000"/>
  <p:embeddedFontLst>
    <p:embeddedFont>
      <p:font typeface="DM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 uri="GoogleSlidesCustomDataVersion2">
      <go:slidesCustomData xmlns:go="http://customooxmlschemas.google.com/" r:id="rId101" roundtripDataSignature="AMtx7mh2jdGvMWXkws1txLDRSZ4hZCH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1" Type="http://customschemas.google.com/relationships/presentationmetadata" Target="metadata"/><Relationship Id="rId100" Type="http://schemas.openxmlformats.org/officeDocument/2006/relationships/font" Target="fonts/DMSans-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font" Target="fonts/DMSans-regular.fntdata"/><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font" Target="fonts/DMSans-italic.fntdata"/><Relationship Id="rId10" Type="http://schemas.openxmlformats.org/officeDocument/2006/relationships/slide" Target="slides/slide2.xml"/><Relationship Id="rId98" Type="http://schemas.openxmlformats.org/officeDocument/2006/relationships/font" Target="fonts/DMSans-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d4b1c252d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36d4b1c252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6d2fe9e834_5_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36d2fe9e834_5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6d2fe9e834_5_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36d2fe9e834_5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6d4b1c252d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36d4b1c252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6d2fe9e834_5_5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36d2fe9e834_5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6d2fe9e834_5_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36d2fe9e834_5_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6d2fe9e834_5_5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g36d2fe9e834_5_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6d2fe9e834_5_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36d2fe9e834_5_5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36d2fe9e834_5_5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6d2fe9e834_5_5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g36d2fe9e834_5_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d2fe9e834_5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36d2fe9e834_5_5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36d2fe9e834_5_5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6d2fe9e834_5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36d2fe9e834_5_5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36d2fe9e834_5_5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6d2fe9e834_5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36d2fe9e834_5_6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g36d2fe9e834_5_6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6d2fe9e834_5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36d2fe9e834_5_6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36d2fe9e834_5_6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6d2fe9e834_5_6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36d2fe9e834_5_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6d2fe9e834_5_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36d2fe9e834_5_6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g36d2fe9e834_5_6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6d39c8c29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36d39c8c29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6d2fe9e834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g36d2fe9e834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6d2fe9e834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36d2fe9e834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6d2fe9e834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36d2fe9e834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6d2fe9e834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36d2fe9e834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d2fe9e834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36d2fe9e834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6d2fe9e834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g36d2fe9e83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6d2fe9e834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36d2fe9e834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6d2fe9e834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36d2fe9e834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d2fe9e834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36d2fe9e83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6d2fe9e834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36d2fe9e834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6d2fe9e834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g36d2fe9e834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6d2fe9e834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g36d2fe9e834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6d2fe9e834_0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2" name="Google Shape;702;g36d2fe9e834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6d39c8c29b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36d39c8c2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d2fe9e834_5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36d2fe9e834_5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6d2fe9e834_0_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g36d2fe9e834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6d2fe9e834_0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g36d2fe9e834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6d2fe9e834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g36d2fe9e834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6d2fe9e834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g36d2fe9e834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6d2fe9e834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g36d2fe9e834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6d2fe9e834_0_2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36d2fe9e834_0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6d2fe9e834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0" name="Google Shape;750;g36d2fe9e834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6d2fe9e834_0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g36d2fe9e834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6d2fe9e834_0_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36d2fe9e834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6d2fe9e834_0_3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g36d2fe9e834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6d2fe9e834_5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36d2fe9e834_5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6d2fe9e834_0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g36d2fe9e834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6d4b1c252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g36d4b1c25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6d4b1c252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36d4b1c252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6d4b1c252d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g36d4b1c252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6d2fe9e834_0_3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6" name="Google Shape;796;g36d2fe9e834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6d2fe9e834_0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g36d2fe9e834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6d2fe9e834_0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6" name="Google Shape;806;g36d2fe9e834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6d2fe9e834_0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1" name="Google Shape;811;g36d2fe9e834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6d2fe9e834_0_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g36d2fe9e834_0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6d2fe9e834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1" name="Google Shape;821;g36d2fe9e834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d2fe9e834_5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36d2fe9e834_5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6d2fe9e834_0_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6" name="Google Shape;826;g36d2fe9e834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6d2fe9e834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1" name="Google Shape;831;g36d2fe9e834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6d2fe9e834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6" name="Google Shape;836;g36d2fe9e834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6d2fe9e834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6" name="Google Shape;846;g36d2fe9e834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6d2fe9e83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36d2fe9e83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6d2fe9e834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g36d2fe9e834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6d2fe9e834_0_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g36d2fe9e834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6d2fe9e834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36d2fe9e834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6d2fe9e834_0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1" name="Google Shape;871;g36d2fe9e83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d2fe9e834_5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36d2fe9e834_5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6d2fe9e834_0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6" name="Google Shape;876;g36d2fe9e834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6d2fe9e834_0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g36d2fe9e834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6d4e10ee9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g36d4e10ee9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6d4e10ee9f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g36d4e10ee9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6d4e10ee9f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g36d4e10ee9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6d4e10ee9f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g36d4e10ee9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6d2fe9e834_0_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g36d2fe9e834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7" name="Google Shape;91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d2fe9e834_5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36d2fe9e834_5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28" name="Shape 28"/>
        <p:cNvGrpSpPr/>
        <p:nvPr/>
      </p:nvGrpSpPr>
      <p:grpSpPr>
        <a:xfrm>
          <a:off x="0" y="0"/>
          <a:ext cx="0" cy="0"/>
          <a:chOff x="0" y="0"/>
          <a:chExt cx="0" cy="0"/>
        </a:xfrm>
      </p:grpSpPr>
      <p:sp>
        <p:nvSpPr>
          <p:cNvPr id="29" name="Google Shape;29;p60"/>
          <p:cNvSpPr/>
          <p:nvPr>
            <p:ph idx="2" type="pic"/>
          </p:nvPr>
        </p:nvSpPr>
        <p:spPr>
          <a:xfrm>
            <a:off x="0" y="3238500"/>
            <a:ext cx="6035040" cy="3619500"/>
          </a:xfrm>
          <a:prstGeom prst="rect">
            <a:avLst/>
          </a:prstGeom>
          <a:solidFill>
            <a:srgbClr val="F2F2F2"/>
          </a:solidFill>
          <a:ln>
            <a:noFill/>
          </a:ln>
        </p:spPr>
      </p:sp>
      <p:sp>
        <p:nvSpPr>
          <p:cNvPr id="30" name="Google Shape;30;p60"/>
          <p:cNvSpPr/>
          <p:nvPr>
            <p:ph idx="3" type="pic"/>
          </p:nvPr>
        </p:nvSpPr>
        <p:spPr>
          <a:xfrm>
            <a:off x="6156960" y="3238500"/>
            <a:ext cx="6035040" cy="3619500"/>
          </a:xfrm>
          <a:prstGeom prst="rect">
            <a:avLst/>
          </a:prstGeom>
          <a:solidFill>
            <a:srgbClr val="F2F2F2"/>
          </a:solidFill>
          <a:ln>
            <a:noFill/>
          </a:ln>
        </p:spPr>
      </p:sp>
      <p:sp>
        <p:nvSpPr>
          <p:cNvPr id="31" name="Google Shape;31;p6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32" name="Shape 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33" name="Shape 33"/>
        <p:cNvGrpSpPr/>
        <p:nvPr/>
      </p:nvGrpSpPr>
      <p:grpSpPr>
        <a:xfrm>
          <a:off x="0" y="0"/>
          <a:ext cx="0" cy="0"/>
          <a:chOff x="0" y="0"/>
          <a:chExt cx="0" cy="0"/>
        </a:xfrm>
      </p:grpSpPr>
      <p:grpSp>
        <p:nvGrpSpPr>
          <p:cNvPr id="34" name="Google Shape;34;p62"/>
          <p:cNvGrpSpPr/>
          <p:nvPr/>
        </p:nvGrpSpPr>
        <p:grpSpPr>
          <a:xfrm>
            <a:off x="7814194" y="1860209"/>
            <a:ext cx="5039313" cy="4417981"/>
            <a:chOff x="7814194" y="1860209"/>
            <a:chExt cx="5039313" cy="4417981"/>
          </a:xfrm>
        </p:grpSpPr>
        <p:sp>
          <p:nvSpPr>
            <p:cNvPr id="35" name="Google Shape;35;p62"/>
            <p:cNvSpPr/>
            <p:nvPr/>
          </p:nvSpPr>
          <p:spPr>
            <a:xfrm>
              <a:off x="7814194" y="5831668"/>
              <a:ext cx="5039313" cy="44652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36" name="Google Shape;36;p62"/>
            <p:cNvGrpSpPr/>
            <p:nvPr/>
          </p:nvGrpSpPr>
          <p:grpSpPr>
            <a:xfrm>
              <a:off x="9127830" y="1860209"/>
              <a:ext cx="2386146" cy="4194720"/>
              <a:chOff x="445712" y="1449040"/>
              <a:chExt cx="2113018" cy="3924176"/>
            </a:xfrm>
          </p:grpSpPr>
          <p:sp>
            <p:nvSpPr>
              <p:cNvPr id="37" name="Google Shape;37;p62"/>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 name="Google Shape;38;p62"/>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9" name="Google Shape;39;p62"/>
              <p:cNvGrpSpPr/>
              <p:nvPr/>
            </p:nvGrpSpPr>
            <p:grpSpPr>
              <a:xfrm>
                <a:off x="1407705" y="5045834"/>
                <a:ext cx="211967" cy="211967"/>
                <a:chOff x="1549420" y="5712364"/>
                <a:chExt cx="312583" cy="312583"/>
              </a:xfrm>
            </p:grpSpPr>
            <p:sp>
              <p:nvSpPr>
                <p:cNvPr id="40" name="Google Shape;40;p62"/>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 name="Google Shape;41;p62"/>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grpSp>
      <p:sp>
        <p:nvSpPr>
          <p:cNvPr id="42" name="Google Shape;42;p62"/>
          <p:cNvSpPr/>
          <p:nvPr>
            <p:ph idx="2" type="pic"/>
          </p:nvPr>
        </p:nvSpPr>
        <p:spPr>
          <a:xfrm>
            <a:off x="9245573" y="2187162"/>
            <a:ext cx="2149921" cy="3394441"/>
          </a:xfrm>
          <a:prstGeom prst="rect">
            <a:avLst/>
          </a:prstGeom>
          <a:solidFill>
            <a:srgbClr val="F2F2F2"/>
          </a:solidFill>
          <a:ln>
            <a:noFill/>
          </a:ln>
        </p:spPr>
      </p:sp>
      <p:sp>
        <p:nvSpPr>
          <p:cNvPr id="43" name="Google Shape;43;p6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46" name="Shape 46"/>
        <p:cNvGrpSpPr/>
        <p:nvPr/>
      </p:nvGrpSpPr>
      <p:grpSpPr>
        <a:xfrm>
          <a:off x="0" y="0"/>
          <a:ext cx="0" cy="0"/>
          <a:chOff x="0" y="0"/>
          <a:chExt cx="0" cy="0"/>
        </a:xfrm>
      </p:grpSpPr>
      <p:sp>
        <p:nvSpPr>
          <p:cNvPr id="47" name="Google Shape;47;p66"/>
          <p:cNvSpPr/>
          <p:nvPr/>
        </p:nvSpPr>
        <p:spPr>
          <a:xfrm>
            <a:off x="189531" y="5988784"/>
            <a:ext cx="5906469" cy="523358"/>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48" name="Google Shape;48;p66"/>
          <p:cNvGrpSpPr/>
          <p:nvPr/>
        </p:nvGrpSpPr>
        <p:grpSpPr>
          <a:xfrm>
            <a:off x="826539" y="3545781"/>
            <a:ext cx="4890622" cy="2687065"/>
            <a:chOff x="-548507" y="477868"/>
            <a:chExt cx="11570449" cy="6357177"/>
          </a:xfrm>
        </p:grpSpPr>
        <p:sp>
          <p:nvSpPr>
            <p:cNvPr id="49" name="Google Shape;49;p66"/>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 name="Google Shape;50;p66"/>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 name="Google Shape;51;p66"/>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 name="Google Shape;52;p66"/>
            <p:cNvSpPr/>
            <p:nvPr/>
          </p:nvSpPr>
          <p:spPr>
            <a:xfrm>
              <a:off x="-548507" y="6164484"/>
              <a:ext cx="11570449"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 name="Google Shape;53;p66"/>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54" name="Google Shape;54;p66"/>
            <p:cNvGrpSpPr/>
            <p:nvPr/>
          </p:nvGrpSpPr>
          <p:grpSpPr>
            <a:xfrm>
              <a:off x="1606" y="6382978"/>
              <a:ext cx="413937" cy="115242"/>
              <a:chOff x="5955" y="6353672"/>
              <a:chExt cx="413937" cy="115242"/>
            </a:xfrm>
          </p:grpSpPr>
          <p:sp>
            <p:nvSpPr>
              <p:cNvPr id="55" name="Google Shape;55;p66"/>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 name="Google Shape;56;p66"/>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57" name="Google Shape;57;p66"/>
            <p:cNvGrpSpPr/>
            <p:nvPr/>
          </p:nvGrpSpPr>
          <p:grpSpPr>
            <a:xfrm>
              <a:off x="9855291" y="6381600"/>
              <a:ext cx="885989" cy="115242"/>
              <a:chOff x="5955" y="6353672"/>
              <a:chExt cx="413937" cy="115242"/>
            </a:xfrm>
          </p:grpSpPr>
          <p:sp>
            <p:nvSpPr>
              <p:cNvPr id="58" name="Google Shape;58;p66"/>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 name="Google Shape;59;p66"/>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0" name="Google Shape;60;p66"/>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1" name="Google Shape;61;p66"/>
          <p:cNvSpPr/>
          <p:nvPr>
            <p:ph idx="2" type="pic"/>
          </p:nvPr>
        </p:nvSpPr>
        <p:spPr>
          <a:xfrm>
            <a:off x="1476563" y="3682168"/>
            <a:ext cx="3595770" cy="2191714"/>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62" name="Shape 6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Image slide layout">
  <p:cSld name="10_Image slide layout">
    <p:spTree>
      <p:nvGrpSpPr>
        <p:cNvPr id="63" name="Shape 63"/>
        <p:cNvGrpSpPr/>
        <p:nvPr/>
      </p:nvGrpSpPr>
      <p:grpSpPr>
        <a:xfrm>
          <a:off x="0" y="0"/>
          <a:ext cx="0" cy="0"/>
          <a:chOff x="0" y="0"/>
          <a:chExt cx="0" cy="0"/>
        </a:xfrm>
      </p:grpSpPr>
      <p:sp>
        <p:nvSpPr>
          <p:cNvPr id="64" name="Google Shape;64;p68"/>
          <p:cNvSpPr/>
          <p:nvPr>
            <p:ph idx="2" type="pic"/>
          </p:nvPr>
        </p:nvSpPr>
        <p:spPr>
          <a:xfrm>
            <a:off x="649480" y="1157591"/>
            <a:ext cx="10893040" cy="4542818"/>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65" name="Shape 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66"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72"/>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69" name="Shape 69"/>
        <p:cNvGrpSpPr/>
        <p:nvPr/>
      </p:nvGrpSpPr>
      <p:grpSpPr>
        <a:xfrm>
          <a:off x="0" y="0"/>
          <a:ext cx="0" cy="0"/>
          <a:chOff x="0" y="0"/>
          <a:chExt cx="0" cy="0"/>
        </a:xfrm>
      </p:grpSpPr>
      <p:sp>
        <p:nvSpPr>
          <p:cNvPr id="70" name="Google Shape;70;p73"/>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 name="Google Shape;71;p73"/>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72" name="Google Shape;72;p73"/>
          <p:cNvSpPr/>
          <p:nvPr/>
        </p:nvSpPr>
        <p:spPr>
          <a:xfrm>
            <a:off x="531933" y="1347500"/>
            <a:ext cx="153868" cy="5015200"/>
          </a:xfrm>
          <a:prstGeom prst="roundRect">
            <a:avLst>
              <a:gd fmla="val 50000" name="adj"/>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73" name="Google Shape;73;p73"/>
          <p:cNvSpPr/>
          <p:nvPr/>
        </p:nvSpPr>
        <p:spPr>
          <a:xfrm rot="5400000">
            <a:off x="3057177" y="1276653"/>
            <a:ext cx="685849" cy="685148"/>
          </a:xfrm>
          <a:prstGeom prst="halfFrame">
            <a:avLst>
              <a:gd fmla="val 23728" name="adj1"/>
              <a:gd fmla="val 24642" name="adj2"/>
            </a:avLst>
          </a:prstGeom>
          <a:solidFill>
            <a:schemeClr val="lt1">
              <a:alpha val="2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74" name="Google Shape;74;p73"/>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Resize without losing quality</a:t>
            </a:r>
            <a:endParaRPr b="1" i="0" sz="1400" u="none" cap="none" strike="noStrike">
              <a:solidFill>
                <a:schemeClr val="lt1"/>
              </a:solidFill>
              <a:latin typeface="Arial"/>
              <a:ea typeface="Arial"/>
              <a:cs typeface="Arial"/>
              <a:sym typeface="Arial"/>
            </a:endParaRPr>
          </a:p>
        </p:txBody>
      </p:sp>
      <p:sp>
        <p:nvSpPr>
          <p:cNvPr id="75" name="Google Shape;75;p73"/>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Line Color</a:t>
            </a:r>
            <a:endParaRPr b="1" i="0" sz="1400" u="none" cap="none" strike="noStrike">
              <a:solidFill>
                <a:schemeClr val="lt1"/>
              </a:solidFill>
              <a:latin typeface="Arial"/>
              <a:ea typeface="Arial"/>
              <a:cs typeface="Arial"/>
              <a:sym typeface="Arial"/>
            </a:endParaRPr>
          </a:p>
        </p:txBody>
      </p:sp>
      <p:sp>
        <p:nvSpPr>
          <p:cNvPr id="76" name="Google Shape;76;p73"/>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80" name="Shape 8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81" name="Shape 81"/>
        <p:cNvGrpSpPr/>
        <p:nvPr/>
      </p:nvGrpSpPr>
      <p:grpSpPr>
        <a:xfrm>
          <a:off x="0" y="0"/>
          <a:ext cx="0" cy="0"/>
          <a:chOff x="0" y="0"/>
          <a:chExt cx="0" cy="0"/>
        </a:xfrm>
      </p:grpSpPr>
      <p:sp>
        <p:nvSpPr>
          <p:cNvPr id="82" name="Google Shape;82;g36d2fe9e834_5_46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84" name="Shape 84"/>
        <p:cNvGrpSpPr/>
        <p:nvPr/>
      </p:nvGrpSpPr>
      <p:grpSpPr>
        <a:xfrm>
          <a:off x="0" y="0"/>
          <a:ext cx="0" cy="0"/>
          <a:chOff x="0" y="0"/>
          <a:chExt cx="0" cy="0"/>
        </a:xfrm>
      </p:grpSpPr>
      <p:sp>
        <p:nvSpPr>
          <p:cNvPr id="85" name="Google Shape;85;g36d2fe9e834_5_46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g36d2fe9e834_5_466"/>
          <p:cNvSpPr/>
          <p:nvPr>
            <p:ph idx="2" type="pic"/>
          </p:nvPr>
        </p:nvSpPr>
        <p:spPr>
          <a:xfrm>
            <a:off x="995114" y="2392774"/>
            <a:ext cx="1711800" cy="1711800"/>
          </a:xfrm>
          <a:prstGeom prst="ellipse">
            <a:avLst/>
          </a:prstGeom>
          <a:solidFill>
            <a:srgbClr val="F2F2F2"/>
          </a:solidFill>
          <a:ln>
            <a:noFill/>
          </a:ln>
        </p:spPr>
      </p:sp>
      <p:sp>
        <p:nvSpPr>
          <p:cNvPr id="87" name="Google Shape;87;g36d2fe9e834_5_466"/>
          <p:cNvSpPr/>
          <p:nvPr>
            <p:ph idx="3" type="pic"/>
          </p:nvPr>
        </p:nvSpPr>
        <p:spPr>
          <a:xfrm>
            <a:off x="3840865" y="2392774"/>
            <a:ext cx="1711800" cy="1711800"/>
          </a:xfrm>
          <a:prstGeom prst="ellipse">
            <a:avLst/>
          </a:prstGeom>
          <a:solidFill>
            <a:srgbClr val="F2F2F2"/>
          </a:solidFill>
          <a:ln>
            <a:noFill/>
          </a:ln>
        </p:spPr>
      </p:sp>
      <p:sp>
        <p:nvSpPr>
          <p:cNvPr id="88" name="Google Shape;88;g36d2fe9e834_5_466"/>
          <p:cNvSpPr/>
          <p:nvPr>
            <p:ph idx="4" type="pic"/>
          </p:nvPr>
        </p:nvSpPr>
        <p:spPr>
          <a:xfrm>
            <a:off x="6686616" y="2392774"/>
            <a:ext cx="1711800" cy="1711800"/>
          </a:xfrm>
          <a:prstGeom prst="ellipse">
            <a:avLst/>
          </a:prstGeom>
          <a:solidFill>
            <a:srgbClr val="F2F2F2"/>
          </a:solidFill>
          <a:ln>
            <a:noFill/>
          </a:ln>
        </p:spPr>
      </p:sp>
      <p:sp>
        <p:nvSpPr>
          <p:cNvPr id="89" name="Google Shape;89;g36d2fe9e834_5_466"/>
          <p:cNvSpPr/>
          <p:nvPr>
            <p:ph idx="5" type="pic"/>
          </p:nvPr>
        </p:nvSpPr>
        <p:spPr>
          <a:xfrm>
            <a:off x="9532368" y="2392774"/>
            <a:ext cx="1711800" cy="1711800"/>
          </a:xfrm>
          <a:prstGeom prst="ellipse">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Images &amp; Contents Layout">
  <p:cSld name="52_Images &amp; Contents Layout">
    <p:spTree>
      <p:nvGrpSpPr>
        <p:cNvPr id="90" name="Shape 90"/>
        <p:cNvGrpSpPr/>
        <p:nvPr/>
      </p:nvGrpSpPr>
      <p:grpSpPr>
        <a:xfrm>
          <a:off x="0" y="0"/>
          <a:ext cx="0" cy="0"/>
          <a:chOff x="0" y="0"/>
          <a:chExt cx="0" cy="0"/>
        </a:xfrm>
      </p:grpSpPr>
      <p:sp>
        <p:nvSpPr>
          <p:cNvPr id="91" name="Google Shape;91;g36d2fe9e834_5_472"/>
          <p:cNvSpPr/>
          <p:nvPr>
            <p:ph idx="2" type="pic"/>
          </p:nvPr>
        </p:nvSpPr>
        <p:spPr>
          <a:xfrm>
            <a:off x="678235" y="635634"/>
            <a:ext cx="6379800" cy="5586600"/>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spTree>
      <p:nvGrpSpPr>
        <p:cNvPr id="93" name="Shape 93"/>
        <p:cNvGrpSpPr/>
        <p:nvPr/>
      </p:nvGrpSpPr>
      <p:grpSpPr>
        <a:xfrm>
          <a:off x="0" y="0"/>
          <a:ext cx="0" cy="0"/>
          <a:chOff x="0" y="0"/>
          <a:chExt cx="0" cy="0"/>
        </a:xfrm>
      </p:grpSpPr>
      <p:sp>
        <p:nvSpPr>
          <p:cNvPr id="94" name="Google Shape;94;g36d2fe9e834_5_476"/>
          <p:cNvSpPr/>
          <p:nvPr>
            <p:ph idx="2" type="pic"/>
          </p:nvPr>
        </p:nvSpPr>
        <p:spPr>
          <a:xfrm>
            <a:off x="0" y="3238500"/>
            <a:ext cx="6035100" cy="3619500"/>
          </a:xfrm>
          <a:prstGeom prst="rect">
            <a:avLst/>
          </a:prstGeom>
          <a:solidFill>
            <a:srgbClr val="F2F2F2"/>
          </a:solidFill>
          <a:ln>
            <a:noFill/>
          </a:ln>
        </p:spPr>
      </p:sp>
      <p:sp>
        <p:nvSpPr>
          <p:cNvPr id="95" name="Google Shape;95;g36d2fe9e834_5_476"/>
          <p:cNvSpPr/>
          <p:nvPr>
            <p:ph idx="3" type="pic"/>
          </p:nvPr>
        </p:nvSpPr>
        <p:spPr>
          <a:xfrm>
            <a:off x="6156960" y="3238500"/>
            <a:ext cx="6035100" cy="3619500"/>
          </a:xfrm>
          <a:prstGeom prst="rect">
            <a:avLst/>
          </a:prstGeom>
          <a:solidFill>
            <a:srgbClr val="F2F2F2"/>
          </a:solidFill>
          <a:ln>
            <a:noFill/>
          </a:ln>
        </p:spPr>
      </p:sp>
      <p:sp>
        <p:nvSpPr>
          <p:cNvPr id="96" name="Google Shape;96;g36d2fe9e834_5_47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3" name="Shape 13"/>
        <p:cNvGrpSpPr/>
        <p:nvPr/>
      </p:nvGrpSpPr>
      <p:grpSpPr>
        <a:xfrm>
          <a:off x="0" y="0"/>
          <a:ext cx="0" cy="0"/>
          <a:chOff x="0" y="0"/>
          <a:chExt cx="0" cy="0"/>
        </a:xfrm>
      </p:grpSpPr>
      <p:sp>
        <p:nvSpPr>
          <p:cNvPr id="14" name="Google Shape;14;p5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p56"/>
          <p:cNvSpPr/>
          <p:nvPr>
            <p:ph idx="2" type="pic"/>
          </p:nvPr>
        </p:nvSpPr>
        <p:spPr>
          <a:xfrm>
            <a:off x="995114" y="2392774"/>
            <a:ext cx="1711826" cy="1711826"/>
          </a:xfrm>
          <a:prstGeom prst="ellipse">
            <a:avLst/>
          </a:prstGeom>
          <a:solidFill>
            <a:srgbClr val="F2F2F2"/>
          </a:solidFill>
          <a:ln>
            <a:noFill/>
          </a:ln>
        </p:spPr>
      </p:sp>
      <p:sp>
        <p:nvSpPr>
          <p:cNvPr id="16" name="Google Shape;16;p56"/>
          <p:cNvSpPr/>
          <p:nvPr>
            <p:ph idx="3" type="pic"/>
          </p:nvPr>
        </p:nvSpPr>
        <p:spPr>
          <a:xfrm>
            <a:off x="3840865" y="2392774"/>
            <a:ext cx="1711826" cy="1711826"/>
          </a:xfrm>
          <a:prstGeom prst="ellipse">
            <a:avLst/>
          </a:prstGeom>
          <a:solidFill>
            <a:srgbClr val="F2F2F2"/>
          </a:solidFill>
          <a:ln>
            <a:noFill/>
          </a:ln>
        </p:spPr>
      </p:sp>
      <p:sp>
        <p:nvSpPr>
          <p:cNvPr id="17" name="Google Shape;17;p56"/>
          <p:cNvSpPr/>
          <p:nvPr>
            <p:ph idx="4" type="pic"/>
          </p:nvPr>
        </p:nvSpPr>
        <p:spPr>
          <a:xfrm>
            <a:off x="6686616" y="2392774"/>
            <a:ext cx="1711826" cy="1711826"/>
          </a:xfrm>
          <a:prstGeom prst="ellipse">
            <a:avLst/>
          </a:prstGeom>
          <a:solidFill>
            <a:srgbClr val="F2F2F2"/>
          </a:solidFill>
          <a:ln>
            <a:noFill/>
          </a:ln>
        </p:spPr>
      </p:sp>
      <p:sp>
        <p:nvSpPr>
          <p:cNvPr id="18" name="Google Shape;18;p56"/>
          <p:cNvSpPr/>
          <p:nvPr>
            <p:ph idx="5" type="pic"/>
          </p:nvPr>
        </p:nvSpPr>
        <p:spPr>
          <a:xfrm>
            <a:off x="9532368" y="2392774"/>
            <a:ext cx="1711826" cy="1711826"/>
          </a:xfrm>
          <a:prstGeom prst="ellipse">
            <a:avLst/>
          </a:prstGeom>
          <a:solidFill>
            <a:srgbClr val="F2F2F2"/>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97" name="Shape 9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98" name="Shape 98"/>
        <p:cNvGrpSpPr/>
        <p:nvPr/>
      </p:nvGrpSpPr>
      <p:grpSpPr>
        <a:xfrm>
          <a:off x="0" y="0"/>
          <a:ext cx="0" cy="0"/>
          <a:chOff x="0" y="0"/>
          <a:chExt cx="0" cy="0"/>
        </a:xfrm>
      </p:grpSpPr>
      <p:grpSp>
        <p:nvGrpSpPr>
          <p:cNvPr id="99" name="Google Shape;99;g36d2fe9e834_5_481"/>
          <p:cNvGrpSpPr/>
          <p:nvPr/>
        </p:nvGrpSpPr>
        <p:grpSpPr>
          <a:xfrm>
            <a:off x="7814194" y="1860147"/>
            <a:ext cx="5039400" cy="4417921"/>
            <a:chOff x="7814194" y="1860147"/>
            <a:chExt cx="5039400" cy="4417921"/>
          </a:xfrm>
        </p:grpSpPr>
        <p:sp>
          <p:nvSpPr>
            <p:cNvPr id="100" name="Google Shape;100;g36d2fe9e834_5_481"/>
            <p:cNvSpPr/>
            <p:nvPr/>
          </p:nvSpPr>
          <p:spPr>
            <a:xfrm>
              <a:off x="7814194" y="5831668"/>
              <a:ext cx="5039400" cy="4464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101" name="Google Shape;101;g36d2fe9e834_5_481"/>
            <p:cNvGrpSpPr/>
            <p:nvPr/>
          </p:nvGrpSpPr>
          <p:grpSpPr>
            <a:xfrm>
              <a:off x="9127848" y="1860147"/>
              <a:ext cx="2386098" cy="4194684"/>
              <a:chOff x="445712" y="1449040"/>
              <a:chExt cx="2112900" cy="3924300"/>
            </a:xfrm>
          </p:grpSpPr>
          <p:sp>
            <p:nvSpPr>
              <p:cNvPr id="102" name="Google Shape;102;g36d2fe9e834_5_481"/>
              <p:cNvSpPr/>
              <p:nvPr/>
            </p:nvSpPr>
            <p:spPr>
              <a:xfrm>
                <a:off x="445712" y="1449040"/>
                <a:ext cx="2112900" cy="39243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 name="Google Shape;103;g36d2fe9e834_5_481"/>
              <p:cNvSpPr/>
              <p:nvPr/>
            </p:nvSpPr>
            <p:spPr>
              <a:xfrm>
                <a:off x="1379920" y="1650572"/>
                <a:ext cx="216000" cy="345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4" name="Google Shape;104;g36d2fe9e834_5_481"/>
              <p:cNvGrpSpPr/>
              <p:nvPr/>
            </p:nvGrpSpPr>
            <p:grpSpPr>
              <a:xfrm>
                <a:off x="1407683" y="5045752"/>
                <a:ext cx="211974" cy="211974"/>
                <a:chOff x="1549420" y="5712364"/>
                <a:chExt cx="312600" cy="312600"/>
              </a:xfrm>
            </p:grpSpPr>
            <p:sp>
              <p:nvSpPr>
                <p:cNvPr id="105" name="Google Shape;105;g36d2fe9e834_5_481"/>
                <p:cNvSpPr/>
                <p:nvPr/>
              </p:nvSpPr>
              <p:spPr>
                <a:xfrm>
                  <a:off x="1549420" y="5712364"/>
                  <a:ext cx="312600" cy="3126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 name="Google Shape;106;g36d2fe9e834_5_481"/>
                <p:cNvSpPr/>
                <p:nvPr/>
              </p:nvSpPr>
              <p:spPr>
                <a:xfrm>
                  <a:off x="1634225" y="5796647"/>
                  <a:ext cx="143100" cy="1440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grpSp>
      <p:sp>
        <p:nvSpPr>
          <p:cNvPr id="107" name="Google Shape;107;g36d2fe9e834_5_481"/>
          <p:cNvSpPr/>
          <p:nvPr>
            <p:ph idx="2" type="pic"/>
          </p:nvPr>
        </p:nvSpPr>
        <p:spPr>
          <a:xfrm>
            <a:off x="9245573" y="2187162"/>
            <a:ext cx="2149800" cy="3394500"/>
          </a:xfrm>
          <a:prstGeom prst="rect">
            <a:avLst/>
          </a:prstGeom>
          <a:solidFill>
            <a:srgbClr val="F2F2F2"/>
          </a:solidFill>
          <a:ln>
            <a:noFill/>
          </a:ln>
        </p:spPr>
      </p:sp>
      <p:sp>
        <p:nvSpPr>
          <p:cNvPr id="108" name="Google Shape;108;g36d2fe9e834_5_481"/>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09" name="Shape 10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캡션 있는 콘텐츠">
  <p:cSld name="1_캡션 있는 콘텐츠">
    <p:spTree>
      <p:nvGrpSpPr>
        <p:cNvPr id="110" name="Shape 110"/>
        <p:cNvGrpSpPr/>
        <p:nvPr/>
      </p:nvGrpSpPr>
      <p:grpSpPr>
        <a:xfrm>
          <a:off x="0" y="0"/>
          <a:ext cx="0" cy="0"/>
          <a:chOff x="0" y="0"/>
          <a:chExt cx="0" cy="0"/>
        </a:xfrm>
      </p:grpSpPr>
      <p:sp>
        <p:nvSpPr>
          <p:cNvPr id="111" name="Google Shape;111;g36d2fe9e834_5_493"/>
          <p:cNvSpPr/>
          <p:nvPr>
            <p:ph idx="2" type="pic"/>
          </p:nvPr>
        </p:nvSpPr>
        <p:spPr>
          <a:xfrm>
            <a:off x="5661437" y="0"/>
            <a:ext cx="6530700" cy="68580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12" name="Shape 11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113" name="Shape 113"/>
        <p:cNvGrpSpPr/>
        <p:nvPr/>
      </p:nvGrpSpPr>
      <p:grpSpPr>
        <a:xfrm>
          <a:off x="0" y="0"/>
          <a:ext cx="0" cy="0"/>
          <a:chOff x="0" y="0"/>
          <a:chExt cx="0" cy="0"/>
        </a:xfrm>
      </p:grpSpPr>
      <p:sp>
        <p:nvSpPr>
          <p:cNvPr id="114" name="Google Shape;114;g36d2fe9e834_5_496"/>
          <p:cNvSpPr/>
          <p:nvPr/>
        </p:nvSpPr>
        <p:spPr>
          <a:xfrm>
            <a:off x="189531" y="5988784"/>
            <a:ext cx="5906400" cy="523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115" name="Google Shape;115;g36d2fe9e834_5_496"/>
          <p:cNvGrpSpPr/>
          <p:nvPr/>
        </p:nvGrpSpPr>
        <p:grpSpPr>
          <a:xfrm>
            <a:off x="826529" y="3545790"/>
            <a:ext cx="4891210" cy="2687192"/>
            <a:chOff x="-548507" y="477868"/>
            <a:chExt cx="11571351" cy="6357209"/>
          </a:xfrm>
        </p:grpSpPr>
        <p:sp>
          <p:nvSpPr>
            <p:cNvPr id="116" name="Google Shape;116;g36d2fe9e834_5_496"/>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g36d2fe9e834_5_496"/>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g36d2fe9e834_5_496"/>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 name="Google Shape;119;g36d2fe9e834_5_496"/>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g36d2fe9e834_5_496"/>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21" name="Google Shape;121;g36d2fe9e834_5_496"/>
            <p:cNvGrpSpPr/>
            <p:nvPr/>
          </p:nvGrpSpPr>
          <p:grpSpPr>
            <a:xfrm>
              <a:off x="1606" y="6382978"/>
              <a:ext cx="414000" cy="115200"/>
              <a:chOff x="5955" y="6353672"/>
              <a:chExt cx="414000" cy="115200"/>
            </a:xfrm>
          </p:grpSpPr>
          <p:sp>
            <p:nvSpPr>
              <p:cNvPr id="122" name="Google Shape;122;g36d2fe9e834_5_496"/>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g36d2fe9e834_5_496"/>
              <p:cNvSpPr/>
              <p:nvPr/>
            </p:nvSpPr>
            <p:spPr>
              <a:xfrm>
                <a:off x="99417" y="6382279"/>
                <a:ext cx="2271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24" name="Google Shape;124;g36d2fe9e834_5_496"/>
            <p:cNvGrpSpPr/>
            <p:nvPr/>
          </p:nvGrpSpPr>
          <p:grpSpPr>
            <a:xfrm>
              <a:off x="9855291" y="6381600"/>
              <a:ext cx="886126" cy="115200"/>
              <a:chOff x="5955" y="6353672"/>
              <a:chExt cx="414000" cy="115200"/>
            </a:xfrm>
          </p:grpSpPr>
          <p:sp>
            <p:nvSpPr>
              <p:cNvPr id="125" name="Google Shape;125;g36d2fe9e834_5_496"/>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g36d2fe9e834_5_496"/>
              <p:cNvSpPr/>
              <p:nvPr/>
            </p:nvSpPr>
            <p:spPr>
              <a:xfrm>
                <a:off x="84761" y="6382279"/>
                <a:ext cx="2562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27" name="Google Shape;127;g36d2fe9e834_5_496"/>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28" name="Google Shape;128;g36d2fe9e834_5_496"/>
          <p:cNvSpPr/>
          <p:nvPr>
            <p:ph idx="2" type="pic"/>
          </p:nvPr>
        </p:nvSpPr>
        <p:spPr>
          <a:xfrm>
            <a:off x="1476563" y="3682168"/>
            <a:ext cx="3595800" cy="2191800"/>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29" name="Shape 12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Image slide layout">
  <p:cSld name="10_Image slide layout">
    <p:spTree>
      <p:nvGrpSpPr>
        <p:cNvPr id="130" name="Shape 130"/>
        <p:cNvGrpSpPr/>
        <p:nvPr/>
      </p:nvGrpSpPr>
      <p:grpSpPr>
        <a:xfrm>
          <a:off x="0" y="0"/>
          <a:ext cx="0" cy="0"/>
          <a:chOff x="0" y="0"/>
          <a:chExt cx="0" cy="0"/>
        </a:xfrm>
      </p:grpSpPr>
      <p:sp>
        <p:nvSpPr>
          <p:cNvPr id="131" name="Google Shape;131;g36d2fe9e834_5_513"/>
          <p:cNvSpPr/>
          <p:nvPr>
            <p:ph idx="2" type="pic"/>
          </p:nvPr>
        </p:nvSpPr>
        <p:spPr>
          <a:xfrm>
            <a:off x="649480" y="1157591"/>
            <a:ext cx="10893000" cy="4542900"/>
          </a:xfrm>
          <a:prstGeom prst="rect">
            <a:avLst/>
          </a:prstGeom>
          <a:solidFill>
            <a:srgbClr val="F2F2F2"/>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32" name="Shape 132"/>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9" name="Shape 19"/>
        <p:cNvGrpSpPr/>
        <p:nvPr/>
      </p:nvGrpSpPr>
      <p:grpSpPr>
        <a:xfrm>
          <a:off x="0" y="0"/>
          <a:ext cx="0" cy="0"/>
          <a:chOff x="0" y="0"/>
          <a:chExt cx="0" cy="0"/>
        </a:xfrm>
      </p:grpSpPr>
      <p:sp>
        <p:nvSpPr>
          <p:cNvPr id="20" name="Google Shape;20;p5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g36d2fe9e834_5_517"/>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36" name="Shape 136"/>
        <p:cNvGrpSpPr/>
        <p:nvPr/>
      </p:nvGrpSpPr>
      <p:grpSpPr>
        <a:xfrm>
          <a:off x="0" y="0"/>
          <a:ext cx="0" cy="0"/>
          <a:chOff x="0" y="0"/>
          <a:chExt cx="0" cy="0"/>
        </a:xfrm>
      </p:grpSpPr>
      <p:sp>
        <p:nvSpPr>
          <p:cNvPr id="137" name="Google Shape;137;g36d2fe9e834_5_519"/>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8" name="Google Shape;138;g36d2fe9e834_5_519"/>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139" name="Google Shape;139;g36d2fe9e834_5_519"/>
          <p:cNvSpPr/>
          <p:nvPr/>
        </p:nvSpPr>
        <p:spPr>
          <a:xfrm>
            <a:off x="531933" y="1347500"/>
            <a:ext cx="153900" cy="5015100"/>
          </a:xfrm>
          <a:prstGeom prst="roundRect">
            <a:avLst>
              <a:gd fmla="val 50000" name="adj"/>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Arial"/>
              <a:ea typeface="Arial"/>
              <a:cs typeface="Arial"/>
              <a:sym typeface="Arial"/>
            </a:endParaRPr>
          </a:p>
        </p:txBody>
      </p:sp>
      <p:sp>
        <p:nvSpPr>
          <p:cNvPr id="140" name="Google Shape;140;g36d2fe9e834_5_519"/>
          <p:cNvSpPr/>
          <p:nvPr/>
        </p:nvSpPr>
        <p:spPr>
          <a:xfrm rot="5400000">
            <a:off x="3057175" y="1276603"/>
            <a:ext cx="685800" cy="685200"/>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262626"/>
              </a:solidFill>
              <a:latin typeface="Arial"/>
              <a:ea typeface="Arial"/>
              <a:cs typeface="Arial"/>
              <a:sym typeface="Arial"/>
            </a:endParaRPr>
          </a:p>
        </p:txBody>
      </p:sp>
      <p:sp>
        <p:nvSpPr>
          <p:cNvPr id="141" name="Google Shape;141;g36d2fe9e834_5_519"/>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Resize without losing quality</a:t>
            </a:r>
            <a:endParaRPr b="1" i="0" sz="1400" u="none" cap="none" strike="noStrike">
              <a:solidFill>
                <a:schemeClr val="lt1"/>
              </a:solidFill>
              <a:latin typeface="Arial"/>
              <a:ea typeface="Arial"/>
              <a:cs typeface="Arial"/>
              <a:sym typeface="Arial"/>
            </a:endParaRPr>
          </a:p>
        </p:txBody>
      </p:sp>
      <p:sp>
        <p:nvSpPr>
          <p:cNvPr id="142" name="Google Shape;142;g36d2fe9e834_5_519"/>
          <p:cNvSpPr txBox="1"/>
          <p:nvPr/>
        </p:nvSpPr>
        <p:spPr>
          <a:xfrm>
            <a:off x="711704" y="2127463"/>
            <a:ext cx="2232300" cy="738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Line Color</a:t>
            </a:r>
            <a:endParaRPr b="1" i="0" sz="1400" u="none" cap="none" strike="noStrike">
              <a:solidFill>
                <a:schemeClr val="lt1"/>
              </a:solidFill>
              <a:latin typeface="Arial"/>
              <a:ea typeface="Arial"/>
              <a:cs typeface="Arial"/>
              <a:sym typeface="Arial"/>
            </a:endParaRPr>
          </a:p>
        </p:txBody>
      </p:sp>
      <p:sp>
        <p:nvSpPr>
          <p:cNvPr id="143" name="Google Shape;143;g36d2fe9e834_5_519"/>
          <p:cNvSpPr txBox="1"/>
          <p:nvPr/>
        </p:nvSpPr>
        <p:spPr>
          <a:xfrm>
            <a:off x="721229" y="5808438"/>
            <a:ext cx="2232000" cy="369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Images &amp; Contents Layout">
  <p:cSld name="52_Images &amp; Contents Layout">
    <p:spTree>
      <p:nvGrpSpPr>
        <p:cNvPr id="21" name="Shape 21"/>
        <p:cNvGrpSpPr/>
        <p:nvPr/>
      </p:nvGrpSpPr>
      <p:grpSpPr>
        <a:xfrm>
          <a:off x="0" y="0"/>
          <a:ext cx="0" cy="0"/>
          <a:chOff x="0" y="0"/>
          <a:chExt cx="0" cy="0"/>
        </a:xfrm>
      </p:grpSpPr>
      <p:sp>
        <p:nvSpPr>
          <p:cNvPr id="22" name="Google Shape;22;p57"/>
          <p:cNvSpPr/>
          <p:nvPr>
            <p:ph idx="2" type="pic"/>
          </p:nvPr>
        </p:nvSpPr>
        <p:spPr>
          <a:xfrm>
            <a:off x="678235" y="635634"/>
            <a:ext cx="6379790" cy="5586731"/>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3" name="Shape 2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캡션 있는 콘텐츠">
  <p:cSld name="1_캡션 있는 콘텐츠">
    <p:spTree>
      <p:nvGrpSpPr>
        <p:cNvPr id="24" name="Shape 24"/>
        <p:cNvGrpSpPr/>
        <p:nvPr/>
      </p:nvGrpSpPr>
      <p:grpSpPr>
        <a:xfrm>
          <a:off x="0" y="0"/>
          <a:ext cx="0" cy="0"/>
          <a:chOff x="0" y="0"/>
          <a:chExt cx="0" cy="0"/>
        </a:xfrm>
      </p:grpSpPr>
      <p:sp>
        <p:nvSpPr>
          <p:cNvPr id="25" name="Google Shape;25;p64"/>
          <p:cNvSpPr/>
          <p:nvPr>
            <p:ph idx="2" type="pic"/>
          </p:nvPr>
        </p:nvSpPr>
        <p:spPr>
          <a:xfrm>
            <a:off x="5661437" y="0"/>
            <a:ext cx="6530564" cy="6858000"/>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20" Type="http://schemas.openxmlformats.org/officeDocument/2006/relationships/image" Target="../media/image19.jpg"/><Relationship Id="rId11" Type="http://schemas.openxmlformats.org/officeDocument/2006/relationships/hyperlink" Target="http://www.linkedin.com/in/mohamed-ammar1" TargetMode="External"/><Relationship Id="rId10" Type="http://schemas.openxmlformats.org/officeDocument/2006/relationships/hyperlink" Target="https://github.com/MohamedAmmarAI" TargetMode="External"/><Relationship Id="rId21" Type="http://schemas.openxmlformats.org/officeDocument/2006/relationships/image" Target="../media/image28.jpg"/><Relationship Id="rId13" Type="http://schemas.openxmlformats.org/officeDocument/2006/relationships/hyperlink" Target="https://github.com/MahmoudElbaal" TargetMode="External"/><Relationship Id="rId12" Type="http://schemas.openxmlformats.org/officeDocument/2006/relationships/hyperlink" Target="mailto:mohumedammar@gmail.com"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hosnynada68@gmail.com" TargetMode="External"/><Relationship Id="rId4" Type="http://schemas.openxmlformats.org/officeDocument/2006/relationships/image" Target="../media/image13.png"/><Relationship Id="rId9" Type="http://schemas.openxmlformats.org/officeDocument/2006/relationships/image" Target="../media/image29.jpg"/><Relationship Id="rId15" Type="http://schemas.openxmlformats.org/officeDocument/2006/relationships/hyperlink" Target="mailto:mahmoud.z.elbaal@gmail.com" TargetMode="External"/><Relationship Id="rId14" Type="http://schemas.openxmlformats.org/officeDocument/2006/relationships/hyperlink" Target="https://www.linkedin.com/in/mahmoudelbaal" TargetMode="External"/><Relationship Id="rId17" Type="http://schemas.openxmlformats.org/officeDocument/2006/relationships/hyperlink" Target="https://www.linkedin.com/in/sabry-yahia-0b76102b3/" TargetMode="External"/><Relationship Id="rId16" Type="http://schemas.openxmlformats.org/officeDocument/2006/relationships/hyperlink" Target="https://github.com/SabryYahia" TargetMode="External"/><Relationship Id="rId5" Type="http://schemas.openxmlformats.org/officeDocument/2006/relationships/hyperlink" Target="https://www.linkedin.com/in/nada-hosny/" TargetMode="External"/><Relationship Id="rId19" Type="http://schemas.openxmlformats.org/officeDocument/2006/relationships/image" Target="../media/image21.jpg"/><Relationship Id="rId6" Type="http://schemas.openxmlformats.org/officeDocument/2006/relationships/image" Target="../media/image25.png"/><Relationship Id="rId18" Type="http://schemas.openxmlformats.org/officeDocument/2006/relationships/hyperlink" Target="mailto:sabryshahien@gmail.com" TargetMode="External"/><Relationship Id="rId7" Type="http://schemas.openxmlformats.org/officeDocument/2006/relationships/hyperlink" Target="mailto:hosnynada68@gmail.com" TargetMode="External"/><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
          <p:cNvSpPr txBox="1"/>
          <p:nvPr/>
        </p:nvSpPr>
        <p:spPr>
          <a:xfrm>
            <a:off x="210350" y="2412800"/>
            <a:ext cx="6933600" cy="17547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accent2"/>
                </a:solidFill>
                <a:latin typeface="Calibri"/>
                <a:ea typeface="Calibri"/>
                <a:cs typeface="Calibri"/>
                <a:sym typeface="Calibri"/>
              </a:rPr>
              <a:t>Online Examination System</a:t>
            </a:r>
            <a:endParaRPr b="1" i="0" sz="5400" u="none" cap="none" strike="noStrike">
              <a:solidFill>
                <a:schemeClr val="accent2"/>
              </a:solidFill>
              <a:latin typeface="Calibri"/>
              <a:ea typeface="Calibri"/>
              <a:cs typeface="Calibri"/>
              <a:sym typeface="Calibri"/>
            </a:endParaRPr>
          </a:p>
        </p:txBody>
      </p:sp>
      <p:sp>
        <p:nvSpPr>
          <p:cNvPr id="149" name="Google Shape;149;p1"/>
          <p:cNvSpPr txBox="1"/>
          <p:nvPr/>
        </p:nvSpPr>
        <p:spPr>
          <a:xfrm>
            <a:off x="256530" y="4065401"/>
            <a:ext cx="5741400" cy="379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Calibri"/>
                <a:ea typeface="Calibri"/>
                <a:cs typeface="Calibri"/>
                <a:sym typeface="Calibri"/>
              </a:rPr>
              <a:t>Empowered by AI chatbot</a:t>
            </a:r>
            <a:endParaRPr b="0" i="0" sz="1867"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grpSp>
        <p:nvGrpSpPr>
          <p:cNvPr id="396" name="Google Shape;396;g36d4b1c252d_0_18"/>
          <p:cNvGrpSpPr/>
          <p:nvPr/>
        </p:nvGrpSpPr>
        <p:grpSpPr>
          <a:xfrm>
            <a:off x="6382650" y="3217850"/>
            <a:ext cx="5565000" cy="1142882"/>
            <a:chOff x="6169769" y="2749604"/>
            <a:chExt cx="5565000" cy="1142882"/>
          </a:xfrm>
        </p:grpSpPr>
        <p:sp>
          <p:nvSpPr>
            <p:cNvPr id="397" name="Google Shape;397;g36d4b1c252d_0_18"/>
            <p:cNvSpPr txBox="1"/>
            <p:nvPr/>
          </p:nvSpPr>
          <p:spPr>
            <a:xfrm>
              <a:off x="6169769" y="2749604"/>
              <a:ext cx="5565000" cy="831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1"/>
                  </a:solidFill>
                  <a:latin typeface="Arial"/>
                  <a:ea typeface="Arial"/>
                  <a:cs typeface="Arial"/>
                  <a:sym typeface="Arial"/>
                </a:rPr>
                <a:t>Vision &amp; objective</a:t>
              </a:r>
              <a:endParaRPr b="1" i="0" sz="4800" u="none" cap="none" strike="noStrike">
                <a:solidFill>
                  <a:schemeClr val="accent1"/>
                </a:solidFill>
                <a:latin typeface="Arial"/>
                <a:ea typeface="Arial"/>
                <a:cs typeface="Arial"/>
                <a:sym typeface="Arial"/>
              </a:endParaRPr>
            </a:p>
          </p:txBody>
        </p:sp>
        <p:sp>
          <p:nvSpPr>
            <p:cNvPr id="398" name="Google Shape;398;g36d4b1c252d_0_18"/>
            <p:cNvSpPr txBox="1"/>
            <p:nvPr/>
          </p:nvSpPr>
          <p:spPr>
            <a:xfrm>
              <a:off x="6685691" y="3512686"/>
              <a:ext cx="4777200" cy="379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accent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36d2fe9e834_5_37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solidFill>
                  <a:schemeClr val="accent2"/>
                </a:solidFill>
              </a:rPr>
              <a:t>Long-Term Objectives</a:t>
            </a:r>
            <a:endParaRPr b="1">
              <a:solidFill>
                <a:schemeClr val="accent2"/>
              </a:solidFill>
            </a:endParaRPr>
          </a:p>
        </p:txBody>
      </p:sp>
      <p:sp>
        <p:nvSpPr>
          <p:cNvPr id="404" name="Google Shape;404;g36d2fe9e834_5_370"/>
          <p:cNvSpPr/>
          <p:nvPr/>
        </p:nvSpPr>
        <p:spPr>
          <a:xfrm flipH="1">
            <a:off x="1653176" y="1797826"/>
            <a:ext cx="9587400" cy="210540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sp>
        <p:nvSpPr>
          <p:cNvPr id="405" name="Google Shape;405;g36d2fe9e834_5_370"/>
          <p:cNvSpPr/>
          <p:nvPr/>
        </p:nvSpPr>
        <p:spPr>
          <a:xfrm flipH="1">
            <a:off x="2692902" y="1952271"/>
            <a:ext cx="7996200" cy="1796400"/>
          </a:xfrm>
          <a:prstGeom prst="roundRect">
            <a:avLst>
              <a:gd fmla="val 16667" name="adj"/>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595959"/>
              </a:solidFill>
              <a:latin typeface="Arial"/>
              <a:ea typeface="Arial"/>
              <a:cs typeface="Arial"/>
              <a:sym typeface="Arial"/>
            </a:endParaRPr>
          </a:p>
        </p:txBody>
      </p:sp>
      <p:grpSp>
        <p:nvGrpSpPr>
          <p:cNvPr id="406" name="Google Shape;406;g36d2fe9e834_5_370"/>
          <p:cNvGrpSpPr/>
          <p:nvPr/>
        </p:nvGrpSpPr>
        <p:grpSpPr>
          <a:xfrm>
            <a:off x="951430" y="2254576"/>
            <a:ext cx="1366521" cy="1192096"/>
            <a:chOff x="1043608" y="2309090"/>
            <a:chExt cx="970816" cy="846900"/>
          </a:xfrm>
        </p:grpSpPr>
        <p:sp>
          <p:nvSpPr>
            <p:cNvPr id="407" name="Google Shape;407;g36d2fe9e834_5_370"/>
            <p:cNvSpPr/>
            <p:nvPr/>
          </p:nvSpPr>
          <p:spPr>
            <a:xfrm>
              <a:off x="1043608" y="2309090"/>
              <a:ext cx="846900" cy="846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08" name="Google Shape;408;g36d2fe9e834_5_370"/>
            <p:cNvSpPr/>
            <p:nvPr/>
          </p:nvSpPr>
          <p:spPr>
            <a:xfrm>
              <a:off x="1187624" y="2322949"/>
              <a:ext cx="826800" cy="826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grpSp>
      <p:sp>
        <p:nvSpPr>
          <p:cNvPr id="409" name="Google Shape;409;g36d2fe9e834_5_370"/>
          <p:cNvSpPr/>
          <p:nvPr/>
        </p:nvSpPr>
        <p:spPr>
          <a:xfrm rot="10800000">
            <a:off x="1653176" y="3915888"/>
            <a:ext cx="9587400" cy="21054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sp>
        <p:nvSpPr>
          <p:cNvPr id="410" name="Google Shape;410;g36d2fe9e834_5_370"/>
          <p:cNvSpPr/>
          <p:nvPr/>
        </p:nvSpPr>
        <p:spPr>
          <a:xfrm rot="10800000">
            <a:off x="2692902" y="4070447"/>
            <a:ext cx="7996200" cy="1796400"/>
          </a:xfrm>
          <a:prstGeom prst="roundRect">
            <a:avLst>
              <a:gd fmla="val 16667" name="adj"/>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595959"/>
              </a:solidFill>
              <a:latin typeface="Arial"/>
              <a:ea typeface="Arial"/>
              <a:cs typeface="Arial"/>
              <a:sym typeface="Arial"/>
            </a:endParaRPr>
          </a:p>
        </p:txBody>
      </p:sp>
      <p:grpSp>
        <p:nvGrpSpPr>
          <p:cNvPr id="411" name="Google Shape;411;g36d2fe9e834_5_370"/>
          <p:cNvGrpSpPr/>
          <p:nvPr/>
        </p:nvGrpSpPr>
        <p:grpSpPr>
          <a:xfrm flipH="1" rot="10800000">
            <a:off x="951430" y="4372441"/>
            <a:ext cx="1366521" cy="1192096"/>
            <a:chOff x="1043608" y="2309090"/>
            <a:chExt cx="970816" cy="846900"/>
          </a:xfrm>
        </p:grpSpPr>
        <p:sp>
          <p:nvSpPr>
            <p:cNvPr id="412" name="Google Shape;412;g36d2fe9e834_5_370"/>
            <p:cNvSpPr/>
            <p:nvPr/>
          </p:nvSpPr>
          <p:spPr>
            <a:xfrm>
              <a:off x="1043608" y="2309090"/>
              <a:ext cx="846900" cy="846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413" name="Google Shape;413;g36d2fe9e834_5_370"/>
            <p:cNvSpPr/>
            <p:nvPr/>
          </p:nvSpPr>
          <p:spPr>
            <a:xfrm>
              <a:off x="1187624" y="2322949"/>
              <a:ext cx="826800" cy="826800"/>
            </a:xfrm>
            <a:prstGeom prst="ellipse">
              <a:avLst/>
            </a:prstGeom>
            <a:solidFill>
              <a:schemeClr val="l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595959"/>
                </a:solidFill>
                <a:latin typeface="Arial"/>
                <a:ea typeface="Arial"/>
                <a:cs typeface="Arial"/>
                <a:sym typeface="Arial"/>
              </a:endParaRPr>
            </a:p>
          </p:txBody>
        </p:sp>
      </p:grpSp>
      <p:sp>
        <p:nvSpPr>
          <p:cNvPr id="414" name="Google Shape;414;g36d2fe9e834_5_370"/>
          <p:cNvSpPr txBox="1"/>
          <p:nvPr/>
        </p:nvSpPr>
        <p:spPr>
          <a:xfrm>
            <a:off x="1229171" y="2619690"/>
            <a:ext cx="10395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Arial"/>
              <a:ea typeface="Arial"/>
              <a:cs typeface="Arial"/>
              <a:sym typeface="Arial"/>
            </a:endParaRPr>
          </a:p>
        </p:txBody>
      </p:sp>
      <p:sp>
        <p:nvSpPr>
          <p:cNvPr id="415" name="Google Shape;415;g36d2fe9e834_5_370"/>
          <p:cNvSpPr txBox="1"/>
          <p:nvPr/>
        </p:nvSpPr>
        <p:spPr>
          <a:xfrm>
            <a:off x="1229171" y="4737762"/>
            <a:ext cx="1039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Arial"/>
              <a:ea typeface="Arial"/>
              <a:cs typeface="Arial"/>
              <a:sym typeface="Arial"/>
            </a:endParaRPr>
          </a:p>
        </p:txBody>
      </p:sp>
      <p:sp>
        <p:nvSpPr>
          <p:cNvPr id="416" name="Google Shape;416;g36d2fe9e834_5_370"/>
          <p:cNvSpPr/>
          <p:nvPr/>
        </p:nvSpPr>
        <p:spPr>
          <a:xfrm>
            <a:off x="6656532" y="2040521"/>
            <a:ext cx="69000" cy="1620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chemeClr val="lt1"/>
              </a:solidFill>
              <a:latin typeface="Arial"/>
              <a:ea typeface="Arial"/>
              <a:cs typeface="Arial"/>
              <a:sym typeface="Arial"/>
            </a:endParaRPr>
          </a:p>
        </p:txBody>
      </p:sp>
      <p:sp>
        <p:nvSpPr>
          <p:cNvPr id="417" name="Google Shape;417;g36d2fe9e834_5_370"/>
          <p:cNvSpPr/>
          <p:nvPr/>
        </p:nvSpPr>
        <p:spPr>
          <a:xfrm>
            <a:off x="6656532" y="4158593"/>
            <a:ext cx="69000" cy="162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0" i="0" sz="2900" u="none" cap="none" strike="noStrike">
              <a:solidFill>
                <a:schemeClr val="lt1"/>
              </a:solidFill>
              <a:latin typeface="Arial"/>
              <a:ea typeface="Arial"/>
              <a:cs typeface="Arial"/>
              <a:sym typeface="Arial"/>
            </a:endParaRPr>
          </a:p>
        </p:txBody>
      </p:sp>
      <p:grpSp>
        <p:nvGrpSpPr>
          <p:cNvPr id="418" name="Google Shape;418;g36d2fe9e834_5_370"/>
          <p:cNvGrpSpPr/>
          <p:nvPr/>
        </p:nvGrpSpPr>
        <p:grpSpPr>
          <a:xfrm>
            <a:off x="7184132" y="2300590"/>
            <a:ext cx="3151474" cy="1223168"/>
            <a:chOff x="634921" y="1725549"/>
            <a:chExt cx="2352900" cy="1223168"/>
          </a:xfrm>
        </p:grpSpPr>
        <p:sp>
          <p:nvSpPr>
            <p:cNvPr id="419" name="Google Shape;419;g36d2fe9e834_5_370"/>
            <p:cNvSpPr txBox="1"/>
            <p:nvPr/>
          </p:nvSpPr>
          <p:spPr>
            <a:xfrm>
              <a:off x="634921" y="1994417"/>
              <a:ext cx="23529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Arial"/>
                  <a:ea typeface="Arial"/>
                  <a:cs typeface="Arial"/>
                  <a:sym typeface="Arial"/>
                </a:rPr>
                <a:t>Establish a scalable data warehouse and dedicated HR Data Mart that transforms raw data into meaningful dimensions and metrics.</a:t>
              </a:r>
              <a:endParaRPr b="0" i="0" sz="1600" u="none" cap="none" strike="noStrike">
                <a:solidFill>
                  <a:srgbClr val="000000"/>
                </a:solidFill>
                <a:latin typeface="Arial"/>
                <a:ea typeface="Arial"/>
                <a:cs typeface="Arial"/>
                <a:sym typeface="Arial"/>
              </a:endParaRPr>
            </a:p>
          </p:txBody>
        </p:sp>
        <p:sp>
          <p:nvSpPr>
            <p:cNvPr id="420" name="Google Shape;420;g36d2fe9e834_5_370"/>
            <p:cNvSpPr txBox="1"/>
            <p:nvPr/>
          </p:nvSpPr>
          <p:spPr>
            <a:xfrm>
              <a:off x="634921" y="1725549"/>
              <a:ext cx="235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Arial"/>
                  <a:ea typeface="Arial"/>
                  <a:cs typeface="Arial"/>
                  <a:sym typeface="Arial"/>
                </a:rPr>
                <a:t>Objective 2</a:t>
              </a:r>
              <a:endParaRPr b="1" i="0" sz="1400" u="none" cap="none" strike="noStrike">
                <a:solidFill>
                  <a:schemeClr val="accent2"/>
                </a:solidFill>
                <a:latin typeface="Arial"/>
                <a:ea typeface="Arial"/>
                <a:cs typeface="Arial"/>
                <a:sym typeface="Arial"/>
              </a:endParaRPr>
            </a:p>
          </p:txBody>
        </p:sp>
      </p:grpSp>
      <p:grpSp>
        <p:nvGrpSpPr>
          <p:cNvPr id="421" name="Google Shape;421;g36d2fe9e834_5_370"/>
          <p:cNvGrpSpPr/>
          <p:nvPr/>
        </p:nvGrpSpPr>
        <p:grpSpPr>
          <a:xfrm>
            <a:off x="7181050" y="4322262"/>
            <a:ext cx="3459670" cy="1484788"/>
            <a:chOff x="632620" y="1629149"/>
            <a:chExt cx="2583000" cy="1484788"/>
          </a:xfrm>
        </p:grpSpPr>
        <p:sp>
          <p:nvSpPr>
            <p:cNvPr id="422" name="Google Shape;422;g36d2fe9e834_5_370"/>
            <p:cNvSpPr txBox="1"/>
            <p:nvPr/>
          </p:nvSpPr>
          <p:spPr>
            <a:xfrm>
              <a:off x="632620" y="1944237"/>
              <a:ext cx="25830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95959"/>
                  </a:solidFill>
                  <a:latin typeface="Arial"/>
                  <a:ea typeface="Arial"/>
                  <a:cs typeface="Arial"/>
                  <a:sym typeface="Arial"/>
                </a:rPr>
                <a:t>A multilingual BI chatbot enhances data accessibility for non-technical users by allowing decision-makers to interact with dashboards via natural questions without needing SQL or BI tool experience.</a:t>
              </a:r>
              <a:endParaRPr b="0" i="0" sz="1600" u="none" cap="none" strike="noStrike">
                <a:solidFill>
                  <a:srgbClr val="000000"/>
                </a:solidFill>
                <a:latin typeface="Arial"/>
                <a:ea typeface="Arial"/>
                <a:cs typeface="Arial"/>
                <a:sym typeface="Arial"/>
              </a:endParaRPr>
            </a:p>
          </p:txBody>
        </p:sp>
        <p:sp>
          <p:nvSpPr>
            <p:cNvPr id="423" name="Google Shape;423;g36d2fe9e834_5_370"/>
            <p:cNvSpPr txBox="1"/>
            <p:nvPr/>
          </p:nvSpPr>
          <p:spPr>
            <a:xfrm>
              <a:off x="632625" y="1629149"/>
              <a:ext cx="2352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Arial"/>
                  <a:ea typeface="Arial"/>
                  <a:cs typeface="Arial"/>
                  <a:sym typeface="Arial"/>
                </a:rPr>
                <a:t>Objective 4</a:t>
              </a:r>
              <a:endParaRPr b="1" i="0" sz="1400" u="none" cap="none" strike="noStrike">
                <a:solidFill>
                  <a:schemeClr val="accent1"/>
                </a:solidFill>
                <a:latin typeface="Arial"/>
                <a:ea typeface="Arial"/>
                <a:cs typeface="Arial"/>
                <a:sym typeface="Arial"/>
              </a:endParaRPr>
            </a:p>
          </p:txBody>
        </p:sp>
      </p:grpSp>
      <p:grpSp>
        <p:nvGrpSpPr>
          <p:cNvPr id="424" name="Google Shape;424;g36d2fe9e834_5_370"/>
          <p:cNvGrpSpPr/>
          <p:nvPr/>
        </p:nvGrpSpPr>
        <p:grpSpPr>
          <a:xfrm>
            <a:off x="3019732" y="2204191"/>
            <a:ext cx="3459543" cy="1662399"/>
            <a:chOff x="2551706" y="4283314"/>
            <a:chExt cx="1941600" cy="1662399"/>
          </a:xfrm>
        </p:grpSpPr>
        <p:sp>
          <p:nvSpPr>
            <p:cNvPr id="425" name="Google Shape;425;g36d2fe9e834_5_370"/>
            <p:cNvSpPr txBox="1"/>
            <p:nvPr/>
          </p:nvSpPr>
          <p:spPr>
            <a:xfrm>
              <a:off x="2551706" y="4560313"/>
              <a:ext cx="19416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3F3F3F"/>
                  </a:solidFill>
                  <a:latin typeface="Arial"/>
                  <a:ea typeface="Arial"/>
                  <a:cs typeface="Arial"/>
                  <a:sym typeface="Arial"/>
                </a:rPr>
                <a:t>Build a centralized database that maintains student academic, course enrollment, exam, and employment records with complete referential integrity.</a:t>
              </a:r>
              <a:endParaRPr b="0" i="0" sz="14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3F3F"/>
                </a:solidFill>
                <a:latin typeface="Arial"/>
                <a:ea typeface="Arial"/>
                <a:cs typeface="Arial"/>
                <a:sym typeface="Arial"/>
              </a:endParaRPr>
            </a:p>
          </p:txBody>
        </p:sp>
        <p:sp>
          <p:nvSpPr>
            <p:cNvPr id="426" name="Google Shape;426;g36d2fe9e834_5_370"/>
            <p:cNvSpPr txBox="1"/>
            <p:nvPr/>
          </p:nvSpPr>
          <p:spPr>
            <a:xfrm>
              <a:off x="2551706" y="4283314"/>
              <a:ext cx="1941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highlight>
                    <a:schemeClr val="lt1"/>
                  </a:highlight>
                  <a:latin typeface="Arial"/>
                  <a:ea typeface="Arial"/>
                  <a:cs typeface="Arial"/>
                  <a:sym typeface="Arial"/>
                </a:rPr>
                <a:t>Objective 1</a:t>
              </a:r>
              <a:endParaRPr b="1" i="0" sz="1400" u="none" cap="none" strike="noStrike">
                <a:solidFill>
                  <a:schemeClr val="accent2"/>
                </a:solidFill>
                <a:highlight>
                  <a:schemeClr val="lt1"/>
                </a:highlight>
                <a:latin typeface="Arial"/>
                <a:ea typeface="Arial"/>
                <a:cs typeface="Arial"/>
                <a:sym typeface="Arial"/>
              </a:endParaRPr>
            </a:p>
          </p:txBody>
        </p:sp>
      </p:grpSp>
      <p:grpSp>
        <p:nvGrpSpPr>
          <p:cNvPr id="427" name="Google Shape;427;g36d2fe9e834_5_370"/>
          <p:cNvGrpSpPr/>
          <p:nvPr/>
        </p:nvGrpSpPr>
        <p:grpSpPr>
          <a:xfrm>
            <a:off x="3019732" y="4322262"/>
            <a:ext cx="3459543" cy="1231299"/>
            <a:chOff x="2551706" y="4283314"/>
            <a:chExt cx="1941600" cy="1231299"/>
          </a:xfrm>
        </p:grpSpPr>
        <p:sp>
          <p:nvSpPr>
            <p:cNvPr id="428" name="Google Shape;428;g36d2fe9e834_5_370"/>
            <p:cNvSpPr txBox="1"/>
            <p:nvPr/>
          </p:nvSpPr>
          <p:spPr>
            <a:xfrm>
              <a:off x="2551706" y="4560313"/>
              <a:ext cx="1941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F3F3F"/>
                  </a:solidFill>
                  <a:latin typeface="Arial"/>
                  <a:ea typeface="Arial"/>
                  <a:cs typeface="Arial"/>
                  <a:sym typeface="Arial"/>
                </a:rPr>
                <a:t>Deliver multi-dimensional dashboards and reports that support academic decision-making, HR recruitment alignment, and certification monitoring.</a:t>
              </a:r>
              <a:endParaRPr b="0" i="0" sz="1600" u="none" cap="none" strike="noStrike">
                <a:solidFill>
                  <a:srgbClr val="000000"/>
                </a:solidFill>
                <a:latin typeface="Arial"/>
                <a:ea typeface="Arial"/>
                <a:cs typeface="Arial"/>
                <a:sym typeface="Arial"/>
              </a:endParaRPr>
            </a:p>
          </p:txBody>
        </p:sp>
        <p:sp>
          <p:nvSpPr>
            <p:cNvPr id="429" name="Google Shape;429;g36d2fe9e834_5_370"/>
            <p:cNvSpPr txBox="1"/>
            <p:nvPr/>
          </p:nvSpPr>
          <p:spPr>
            <a:xfrm>
              <a:off x="2551706" y="4283314"/>
              <a:ext cx="1941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2"/>
                  </a:solidFill>
                  <a:latin typeface="Arial"/>
                  <a:ea typeface="Arial"/>
                  <a:cs typeface="Arial"/>
                  <a:sym typeface="Arial"/>
                </a:rPr>
                <a:t>Objective 3</a:t>
              </a:r>
              <a:endParaRPr b="1" i="0" sz="1400" u="none" cap="none" strike="noStrike">
                <a:solidFill>
                  <a:schemeClr val="accent2"/>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g36d2fe9e834_5_400"/>
          <p:cNvGrpSpPr/>
          <p:nvPr/>
        </p:nvGrpSpPr>
        <p:grpSpPr>
          <a:xfrm>
            <a:off x="8125104" y="989637"/>
            <a:ext cx="3381609" cy="5158382"/>
            <a:chOff x="3205460" y="-152942"/>
            <a:chExt cx="4954013" cy="6939839"/>
          </a:xfrm>
        </p:grpSpPr>
        <p:grpSp>
          <p:nvGrpSpPr>
            <p:cNvPr id="435" name="Google Shape;435;g36d2fe9e834_5_400"/>
            <p:cNvGrpSpPr/>
            <p:nvPr/>
          </p:nvGrpSpPr>
          <p:grpSpPr>
            <a:xfrm flipH="1">
              <a:off x="6796640" y="1947591"/>
              <a:ext cx="1362833" cy="1826725"/>
              <a:chOff x="3338101" y="1929495"/>
              <a:chExt cx="1362833" cy="1826725"/>
            </a:xfrm>
          </p:grpSpPr>
          <p:sp>
            <p:nvSpPr>
              <p:cNvPr id="436" name="Google Shape;436;g36d2fe9e834_5_400"/>
              <p:cNvSpPr/>
              <p:nvPr/>
            </p:nvSpPr>
            <p:spPr>
              <a:xfrm rot="-3218761">
                <a:off x="3902075" y="3083296"/>
                <a:ext cx="776553" cy="448051"/>
              </a:xfrm>
              <a:custGeom>
                <a:rect b="b" l="l" r="r" t="t"/>
                <a:pathLst>
                  <a:path extrusionOk="0" h="448257" w="776910">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7" name="Google Shape;437;g36d2fe9e834_5_400"/>
              <p:cNvSpPr/>
              <p:nvPr/>
            </p:nvSpPr>
            <p:spPr>
              <a:xfrm rot="-719078">
                <a:off x="3887850" y="3272971"/>
                <a:ext cx="369155" cy="406939"/>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8" name="Google Shape;438;g36d2fe9e834_5_400"/>
              <p:cNvSpPr/>
              <p:nvPr/>
            </p:nvSpPr>
            <p:spPr>
              <a:xfrm>
                <a:off x="4367191" y="2781496"/>
                <a:ext cx="305096" cy="404067"/>
              </a:xfrm>
              <a:custGeom>
                <a:rect b="b" l="l" r="r" t="t"/>
                <a:pathLst>
                  <a:path extrusionOk="0" h="404067" w="305096">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9" name="Google Shape;439;g36d2fe9e834_5_400"/>
              <p:cNvSpPr/>
              <p:nvPr/>
            </p:nvSpPr>
            <p:spPr>
              <a:xfrm rot="-1801764">
                <a:off x="3581810" y="2718515"/>
                <a:ext cx="609383" cy="948911"/>
              </a:xfrm>
              <a:custGeom>
                <a:rect b="b" l="l" r="r" t="t"/>
                <a:pathLst>
                  <a:path extrusionOk="0" h="949754" w="609925">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0" name="Google Shape;440;g36d2fe9e834_5_400"/>
              <p:cNvSpPr/>
              <p:nvPr/>
            </p:nvSpPr>
            <p:spPr>
              <a:xfrm rot="-719078">
                <a:off x="3428434" y="2577924"/>
                <a:ext cx="369155" cy="406939"/>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1" name="Google Shape;441;g36d2fe9e834_5_400"/>
              <p:cNvSpPr/>
              <p:nvPr/>
            </p:nvSpPr>
            <p:spPr>
              <a:xfrm>
                <a:off x="3338101" y="1929495"/>
                <a:ext cx="854444" cy="852091"/>
              </a:xfrm>
              <a:custGeom>
                <a:rect b="b" l="l" r="r" t="t"/>
                <a:pathLst>
                  <a:path extrusionOk="0" h="852091" w="854444">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a:gsLst>
                  <a:gs pos="0">
                    <a:srgbClr val="D8D8D8"/>
                  </a:gs>
                  <a:gs pos="49000">
                    <a:srgbClr val="D8D8D8"/>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42" name="Google Shape;442;g36d2fe9e834_5_400"/>
            <p:cNvGrpSpPr/>
            <p:nvPr/>
          </p:nvGrpSpPr>
          <p:grpSpPr>
            <a:xfrm>
              <a:off x="3205460" y="4346095"/>
              <a:ext cx="2230125" cy="2104626"/>
              <a:chOff x="3205460" y="4346095"/>
              <a:chExt cx="2230125" cy="2104626"/>
            </a:xfrm>
          </p:grpSpPr>
          <p:sp>
            <p:nvSpPr>
              <p:cNvPr id="443" name="Google Shape;443;g36d2fe9e834_5_400"/>
              <p:cNvSpPr/>
              <p:nvPr/>
            </p:nvSpPr>
            <p:spPr>
              <a:xfrm>
                <a:off x="3800768" y="5020806"/>
                <a:ext cx="1030920" cy="1365158"/>
              </a:xfrm>
              <a:custGeom>
                <a:rect b="b" l="l" r="r" t="t"/>
                <a:pathLst>
                  <a:path extrusionOk="0" h="1365158" w="1030920">
                    <a:moveTo>
                      <a:pt x="0" y="294925"/>
                    </a:moveTo>
                    <a:cubicBezTo>
                      <a:pt x="7429" y="255130"/>
                      <a:pt x="32218" y="224383"/>
                      <a:pt x="54727" y="193121"/>
                    </a:cubicBezTo>
                    <a:cubicBezTo>
                      <a:pt x="102539" y="126919"/>
                      <a:pt x="158884" y="67926"/>
                      <a:pt x="214641" y="8345"/>
                    </a:cubicBezTo>
                    <a:cubicBezTo>
                      <a:pt x="226263" y="-4160"/>
                      <a:pt x="230382" y="-2469"/>
                      <a:pt x="237370" y="12464"/>
                    </a:cubicBezTo>
                    <a:cubicBezTo>
                      <a:pt x="284815" y="115150"/>
                      <a:pt x="348663" y="207097"/>
                      <a:pt x="429282" y="286171"/>
                    </a:cubicBezTo>
                    <a:cubicBezTo>
                      <a:pt x="549402" y="404084"/>
                      <a:pt x="691441" y="485071"/>
                      <a:pt x="853930" y="529868"/>
                    </a:cubicBezTo>
                    <a:cubicBezTo>
                      <a:pt x="900713" y="542740"/>
                      <a:pt x="948157" y="552008"/>
                      <a:pt x="995896" y="559806"/>
                    </a:cubicBezTo>
                    <a:cubicBezTo>
                      <a:pt x="1007371" y="561645"/>
                      <a:pt x="1010387" y="566279"/>
                      <a:pt x="1011784" y="577018"/>
                    </a:cubicBezTo>
                    <a:cubicBezTo>
                      <a:pt x="1017301" y="618652"/>
                      <a:pt x="1023848" y="659991"/>
                      <a:pt x="1030321" y="701478"/>
                    </a:cubicBezTo>
                    <a:cubicBezTo>
                      <a:pt x="1032454" y="715086"/>
                      <a:pt x="1028629" y="727149"/>
                      <a:pt x="1023039" y="738919"/>
                    </a:cubicBezTo>
                    <a:cubicBezTo>
                      <a:pt x="953600" y="885004"/>
                      <a:pt x="874894" y="1025719"/>
                      <a:pt x="776327" y="1154298"/>
                    </a:cubicBezTo>
                    <a:cubicBezTo>
                      <a:pt x="716230" y="1232784"/>
                      <a:pt x="649366" y="1304797"/>
                      <a:pt x="562421" y="1354816"/>
                    </a:cubicBezTo>
                    <a:cubicBezTo>
                      <a:pt x="552859" y="1360333"/>
                      <a:pt x="543296" y="1365702"/>
                      <a:pt x="531748" y="1365114"/>
                    </a:cubicBezTo>
                    <a:cubicBezTo>
                      <a:pt x="536970" y="1307077"/>
                      <a:pt x="527702" y="1249849"/>
                      <a:pt x="520052" y="1192916"/>
                    </a:cubicBezTo>
                    <a:cubicBezTo>
                      <a:pt x="500339" y="1047787"/>
                      <a:pt x="472240" y="904349"/>
                      <a:pt x="435829" y="762457"/>
                    </a:cubicBezTo>
                    <a:cubicBezTo>
                      <a:pt x="409201" y="658814"/>
                      <a:pt x="381470" y="555540"/>
                      <a:pt x="331156" y="460135"/>
                    </a:cubicBezTo>
                    <a:cubicBezTo>
                      <a:pt x="283270" y="369144"/>
                      <a:pt x="213170" y="301839"/>
                      <a:pt x="119090" y="259912"/>
                    </a:cubicBezTo>
                    <a:cubicBezTo>
                      <a:pt x="73925" y="239830"/>
                      <a:pt x="42737" y="247407"/>
                      <a:pt x="13167" y="285804"/>
                    </a:cubicBezTo>
                    <a:cubicBezTo>
                      <a:pt x="9563" y="290217"/>
                      <a:pt x="7871" y="296984"/>
                      <a:pt x="0" y="294925"/>
                    </a:cubicBezTo>
                    <a:lnTo>
                      <a:pt x="0" y="294925"/>
                    </a:ln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4" name="Google Shape;444;g36d2fe9e834_5_400"/>
              <p:cNvSpPr/>
              <p:nvPr/>
            </p:nvSpPr>
            <p:spPr>
              <a:xfrm>
                <a:off x="4055172" y="4619930"/>
                <a:ext cx="769844" cy="942850"/>
              </a:xfrm>
              <a:custGeom>
                <a:rect b="b" l="l" r="r" t="t"/>
                <a:pathLst>
                  <a:path extrusionOk="0" h="942850" w="769844">
                    <a:moveTo>
                      <a:pt x="734357" y="738244"/>
                    </a:moveTo>
                    <a:cubicBezTo>
                      <a:pt x="745170" y="797384"/>
                      <a:pt x="755909" y="856598"/>
                      <a:pt x="766943" y="915739"/>
                    </a:cubicBezTo>
                    <a:cubicBezTo>
                      <a:pt x="772460" y="945529"/>
                      <a:pt x="772754" y="945456"/>
                      <a:pt x="743552" y="940160"/>
                    </a:cubicBezTo>
                    <a:cubicBezTo>
                      <a:pt x="589301" y="912208"/>
                      <a:pt x="447188" y="854906"/>
                      <a:pt x="319786" y="763107"/>
                    </a:cubicBezTo>
                    <a:cubicBezTo>
                      <a:pt x="239020" y="704849"/>
                      <a:pt x="166787" y="637397"/>
                      <a:pt x="107646" y="556998"/>
                    </a:cubicBezTo>
                    <a:cubicBezTo>
                      <a:pt x="68293" y="503448"/>
                      <a:pt x="32029" y="447765"/>
                      <a:pt x="3195" y="387522"/>
                    </a:cubicBezTo>
                    <a:cubicBezTo>
                      <a:pt x="-1734" y="377150"/>
                      <a:pt x="-1366" y="370898"/>
                      <a:pt x="7167" y="362439"/>
                    </a:cubicBezTo>
                    <a:cubicBezTo>
                      <a:pt x="131185" y="238715"/>
                      <a:pt x="261602" y="122126"/>
                      <a:pt x="395256" y="9215"/>
                    </a:cubicBezTo>
                    <a:cubicBezTo>
                      <a:pt x="407761" y="-1377"/>
                      <a:pt x="420928" y="-1598"/>
                      <a:pt x="435272" y="2374"/>
                    </a:cubicBezTo>
                    <a:cubicBezTo>
                      <a:pt x="464621" y="10539"/>
                      <a:pt x="486247" y="30032"/>
                      <a:pt x="505225" y="52688"/>
                    </a:cubicBezTo>
                    <a:cubicBezTo>
                      <a:pt x="553773" y="110724"/>
                      <a:pt x="582608" y="179280"/>
                      <a:pt x="609235" y="249086"/>
                    </a:cubicBezTo>
                    <a:cubicBezTo>
                      <a:pt x="616812" y="268947"/>
                      <a:pt x="624168" y="288881"/>
                      <a:pt x="631744" y="308815"/>
                    </a:cubicBezTo>
                    <a:cubicBezTo>
                      <a:pt x="673304" y="450193"/>
                      <a:pt x="705155" y="593851"/>
                      <a:pt x="734357" y="738244"/>
                    </a:cubicBezTo>
                    <a:lnTo>
                      <a:pt x="734357" y="738244"/>
                    </a:lnTo>
                    <a:close/>
                  </a:path>
                </a:pathLst>
              </a:custGeom>
              <a:gradFill>
                <a:gsLst>
                  <a:gs pos="0">
                    <a:schemeClr val="lt1"/>
                  </a:gs>
                  <a:gs pos="69000">
                    <a:schemeClr val="accent1"/>
                  </a:gs>
                  <a:gs pos="100000">
                    <a:schemeClr val="accent1"/>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5" name="Google Shape;445;g36d2fe9e834_5_400"/>
              <p:cNvSpPr/>
              <p:nvPr/>
            </p:nvSpPr>
            <p:spPr>
              <a:xfrm>
                <a:off x="3205460" y="5313407"/>
                <a:ext cx="1090868" cy="1137314"/>
              </a:xfrm>
              <a:custGeom>
                <a:rect b="b" l="l" r="r" t="t"/>
                <a:pathLst>
                  <a:path extrusionOk="0" h="1137314" w="1090868">
                    <a:moveTo>
                      <a:pt x="969201" y="424324"/>
                    </a:moveTo>
                    <a:cubicBezTo>
                      <a:pt x="942205" y="335687"/>
                      <a:pt x="909105" y="249772"/>
                      <a:pt x="860115" y="170550"/>
                    </a:cubicBezTo>
                    <a:cubicBezTo>
                      <a:pt x="832531" y="126416"/>
                      <a:pt x="803917" y="83237"/>
                      <a:pt x="758753" y="54550"/>
                    </a:cubicBezTo>
                    <a:moveTo>
                      <a:pt x="759268" y="54035"/>
                    </a:moveTo>
                    <a:cubicBezTo>
                      <a:pt x="714618" y="26083"/>
                      <a:pt x="662540" y="11519"/>
                      <a:pt x="610314" y="5193"/>
                    </a:cubicBezTo>
                    <a:cubicBezTo>
                      <a:pt x="465699" y="-12314"/>
                      <a:pt x="319026" y="17698"/>
                      <a:pt x="178016" y="46827"/>
                    </a:cubicBezTo>
                    <a:cubicBezTo>
                      <a:pt x="102987" y="62421"/>
                      <a:pt x="45244" y="97728"/>
                      <a:pt x="889" y="158266"/>
                    </a:cubicBezTo>
                    <a:cubicBezTo>
                      <a:pt x="-1832" y="165916"/>
                      <a:pt x="2507" y="185924"/>
                      <a:pt x="3096" y="188425"/>
                    </a:cubicBezTo>
                    <a:cubicBezTo>
                      <a:pt x="22221" y="262939"/>
                      <a:pt x="58191" y="329287"/>
                      <a:pt x="100633" y="392694"/>
                    </a:cubicBezTo>
                    <a:cubicBezTo>
                      <a:pt x="102031" y="392841"/>
                      <a:pt x="103355" y="392841"/>
                      <a:pt x="104532" y="392694"/>
                    </a:cubicBezTo>
                    <a:cubicBezTo>
                      <a:pt x="103281" y="392768"/>
                      <a:pt x="101957" y="392768"/>
                      <a:pt x="100633" y="392694"/>
                    </a:cubicBezTo>
                    <a:cubicBezTo>
                      <a:pt x="105341" y="393135"/>
                      <a:pt x="122627" y="427413"/>
                      <a:pt x="126158" y="432489"/>
                    </a:cubicBezTo>
                    <a:cubicBezTo>
                      <a:pt x="135500" y="446097"/>
                      <a:pt x="145283" y="459337"/>
                      <a:pt x="155434" y="472357"/>
                    </a:cubicBezTo>
                    <a:cubicBezTo>
                      <a:pt x="174706" y="497220"/>
                      <a:pt x="194860" y="521567"/>
                      <a:pt x="215309" y="545547"/>
                    </a:cubicBezTo>
                    <a:cubicBezTo>
                      <a:pt x="243629" y="579016"/>
                      <a:pt x="273126" y="611528"/>
                      <a:pt x="303652" y="643011"/>
                    </a:cubicBezTo>
                    <a:cubicBezTo>
                      <a:pt x="353304" y="694207"/>
                      <a:pt x="406706" y="741651"/>
                      <a:pt x="462316" y="786374"/>
                    </a:cubicBezTo>
                    <a:cubicBezTo>
                      <a:pt x="516822" y="830215"/>
                      <a:pt x="573020" y="876335"/>
                      <a:pt x="633631" y="911349"/>
                    </a:cubicBezTo>
                    <a:cubicBezTo>
                      <a:pt x="633411" y="905758"/>
                      <a:pt x="635470" y="902448"/>
                      <a:pt x="638266" y="897667"/>
                    </a:cubicBezTo>
                    <a:cubicBezTo>
                      <a:pt x="633926" y="899726"/>
                      <a:pt x="632969" y="906053"/>
                      <a:pt x="635103" y="910466"/>
                    </a:cubicBezTo>
                    <a:cubicBezTo>
                      <a:pt x="637236" y="914879"/>
                      <a:pt x="641576" y="917748"/>
                      <a:pt x="645621" y="920470"/>
                    </a:cubicBezTo>
                    <a:cubicBezTo>
                      <a:pt x="760592" y="996676"/>
                      <a:pt x="877843" y="1068026"/>
                      <a:pt x="998845" y="1134375"/>
                    </a:cubicBezTo>
                    <a:cubicBezTo>
                      <a:pt x="1007819" y="1139304"/>
                      <a:pt x="1013998" y="1137465"/>
                      <a:pt x="1021648" y="1133051"/>
                    </a:cubicBezTo>
                    <a:cubicBezTo>
                      <a:pt x="1048643" y="1117604"/>
                      <a:pt x="1068724" y="1095316"/>
                      <a:pt x="1085349" y="1069497"/>
                    </a:cubicBezTo>
                    <a:cubicBezTo>
                      <a:pt x="1096382" y="1045665"/>
                      <a:pt x="1087629" y="1021832"/>
                      <a:pt x="1086673" y="997632"/>
                    </a:cubicBezTo>
                    <a:cubicBezTo>
                      <a:pt x="1084319" y="939227"/>
                      <a:pt x="1072770" y="882293"/>
                      <a:pt x="1063355" y="824992"/>
                    </a:cubicBezTo>
                    <a:cubicBezTo>
                      <a:pt x="1062546" y="819843"/>
                      <a:pt x="1061663" y="816239"/>
                      <a:pt x="1060560" y="813811"/>
                    </a:cubicBezTo>
                    <a:cubicBezTo>
                      <a:pt x="1037977" y="695236"/>
                      <a:pt x="1016940" y="576956"/>
                      <a:pt x="981412" y="461323"/>
                    </a:cubicBezTo>
                    <a:cubicBezTo>
                      <a:pt x="977587" y="448892"/>
                      <a:pt x="974056" y="436314"/>
                      <a:pt x="969422" y="424177"/>
                    </a:cubicBezTo>
                    <a:moveTo>
                      <a:pt x="1058279" y="811016"/>
                    </a:moveTo>
                    <a:cubicBezTo>
                      <a:pt x="1058132" y="810869"/>
                      <a:pt x="1057912" y="810722"/>
                      <a:pt x="1057691" y="810648"/>
                    </a:cubicBezTo>
                    <a:cubicBezTo>
                      <a:pt x="1057838" y="810648"/>
                      <a:pt x="1058132" y="810869"/>
                      <a:pt x="1058279" y="811016"/>
                    </a:cubicBezTo>
                    <a:lnTo>
                      <a:pt x="1058279" y="811016"/>
                    </a:lnTo>
                    <a:close/>
                    <a:moveTo>
                      <a:pt x="1056588" y="810207"/>
                    </a:moveTo>
                    <a:cubicBezTo>
                      <a:pt x="1056293" y="810207"/>
                      <a:pt x="1055999" y="810207"/>
                      <a:pt x="1055631" y="810207"/>
                    </a:cubicBezTo>
                    <a:cubicBezTo>
                      <a:pt x="1055926" y="810207"/>
                      <a:pt x="1056220" y="810207"/>
                      <a:pt x="1056588" y="810207"/>
                    </a:cubicBezTo>
                    <a:lnTo>
                      <a:pt x="1056588" y="810207"/>
                    </a:lnTo>
                    <a:close/>
                    <a:moveTo>
                      <a:pt x="1024590" y="644408"/>
                    </a:moveTo>
                    <a:cubicBezTo>
                      <a:pt x="1024958" y="643967"/>
                      <a:pt x="1025326" y="643452"/>
                      <a:pt x="1025693" y="642937"/>
                    </a:cubicBezTo>
                    <a:cubicBezTo>
                      <a:pt x="1025326" y="643452"/>
                      <a:pt x="1024958" y="643893"/>
                      <a:pt x="1024590" y="644408"/>
                    </a:cubicBezTo>
                    <a:lnTo>
                      <a:pt x="1024590" y="644408"/>
                    </a:lnTo>
                    <a:close/>
                    <a:moveTo>
                      <a:pt x="679678" y="28364"/>
                    </a:moveTo>
                    <a:cubicBezTo>
                      <a:pt x="679752" y="28364"/>
                      <a:pt x="679826" y="28290"/>
                      <a:pt x="679899" y="28290"/>
                    </a:cubicBezTo>
                    <a:cubicBezTo>
                      <a:pt x="679826" y="28290"/>
                      <a:pt x="679752" y="28364"/>
                      <a:pt x="679678" y="28364"/>
                    </a:cubicBezTo>
                    <a:lnTo>
                      <a:pt x="679678" y="28364"/>
                    </a:lnTo>
                    <a:close/>
                  </a:path>
                </a:pathLst>
              </a:custGeom>
              <a:gradFill>
                <a:gsLst>
                  <a:gs pos="0">
                    <a:schemeClr val="dk1"/>
                  </a:gs>
                  <a:gs pos="34000">
                    <a:srgbClr val="595959"/>
                  </a:gs>
                  <a:gs pos="48000">
                    <a:srgbClr val="D8D8D8"/>
                  </a:gs>
                  <a:gs pos="57530">
                    <a:srgbClr val="D8D8D8"/>
                  </a:gs>
                  <a:gs pos="74000">
                    <a:srgbClr val="7F7F7F"/>
                  </a:gs>
                  <a:gs pos="100000">
                    <a:schemeClr val="dk1"/>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6" name="Google Shape;446;g36d2fe9e834_5_400"/>
              <p:cNvSpPr/>
              <p:nvPr/>
            </p:nvSpPr>
            <p:spPr>
              <a:xfrm>
                <a:off x="3795692" y="5270297"/>
                <a:ext cx="538787" cy="1117431"/>
              </a:xfrm>
              <a:custGeom>
                <a:rect b="b" l="l" r="r" t="t"/>
                <a:pathLst>
                  <a:path extrusionOk="0" h="1117431" w="538787">
                    <a:moveTo>
                      <a:pt x="525422" y="943572"/>
                    </a:moveTo>
                    <a:cubicBezTo>
                      <a:pt x="505635" y="798516"/>
                      <a:pt x="477462" y="655005"/>
                      <a:pt x="440904" y="513187"/>
                    </a:cubicBezTo>
                    <a:cubicBezTo>
                      <a:pt x="414203" y="409544"/>
                      <a:pt x="386398" y="306343"/>
                      <a:pt x="335937" y="210938"/>
                    </a:cubicBezTo>
                    <a:cubicBezTo>
                      <a:pt x="287904" y="119948"/>
                      <a:pt x="217583" y="52643"/>
                      <a:pt x="123283" y="10789"/>
                    </a:cubicBezTo>
                    <a:cubicBezTo>
                      <a:pt x="77971" y="-9293"/>
                      <a:pt x="46709" y="-1716"/>
                      <a:pt x="16992" y="36681"/>
                    </a:cubicBezTo>
                    <a:cubicBezTo>
                      <a:pt x="13608" y="41021"/>
                      <a:pt x="11843" y="47788"/>
                      <a:pt x="3972" y="45728"/>
                    </a:cubicBezTo>
                    <a:cubicBezTo>
                      <a:pt x="2648" y="45728"/>
                      <a:pt x="1251" y="45655"/>
                      <a:pt x="0" y="45655"/>
                    </a:cubicBezTo>
                    <a:cubicBezTo>
                      <a:pt x="55536" y="49553"/>
                      <a:pt x="110851" y="63456"/>
                      <a:pt x="159179" y="91628"/>
                    </a:cubicBezTo>
                    <a:cubicBezTo>
                      <a:pt x="208242" y="120169"/>
                      <a:pt x="240313" y="166142"/>
                      <a:pt x="269809" y="213292"/>
                    </a:cubicBezTo>
                    <a:cubicBezTo>
                      <a:pt x="326963" y="304578"/>
                      <a:pt x="364404" y="409029"/>
                      <a:pt x="393533" y="512010"/>
                    </a:cubicBezTo>
                    <a:cubicBezTo>
                      <a:pt x="424869" y="622861"/>
                      <a:pt x="450467" y="735331"/>
                      <a:pt x="469959" y="848830"/>
                    </a:cubicBezTo>
                    <a:cubicBezTo>
                      <a:pt x="477536" y="893332"/>
                      <a:pt x="484303" y="938055"/>
                      <a:pt x="490114" y="982852"/>
                    </a:cubicBezTo>
                    <a:cubicBezTo>
                      <a:pt x="494895" y="1019851"/>
                      <a:pt x="511740" y="1077006"/>
                      <a:pt x="495190" y="1112607"/>
                    </a:cubicBezTo>
                    <a:cubicBezTo>
                      <a:pt x="508798" y="1119375"/>
                      <a:pt x="522994" y="1117536"/>
                      <a:pt x="537265" y="1115918"/>
                    </a:cubicBezTo>
                    <a:cubicBezTo>
                      <a:pt x="542487" y="1057660"/>
                      <a:pt x="533219" y="1000506"/>
                      <a:pt x="525422" y="943572"/>
                    </a:cubicBezTo>
                    <a:lnTo>
                      <a:pt x="525422" y="943572"/>
                    </a:lnTo>
                    <a:close/>
                  </a:path>
                </a:pathLst>
              </a:custGeom>
              <a:solidFill>
                <a:srgbClr val="7475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7" name="Google Shape;447;g36d2fe9e834_5_400"/>
              <p:cNvSpPr/>
              <p:nvPr/>
            </p:nvSpPr>
            <p:spPr>
              <a:xfrm>
                <a:off x="4759821" y="4346095"/>
                <a:ext cx="675764" cy="584414"/>
              </a:xfrm>
              <a:custGeom>
                <a:rect b="b" l="l" r="r" t="t"/>
                <a:pathLst>
                  <a:path extrusionOk="0" h="584414" w="675764">
                    <a:moveTo>
                      <a:pt x="41919" y="0"/>
                    </a:moveTo>
                    <a:cubicBezTo>
                      <a:pt x="40668" y="1324"/>
                      <a:pt x="39418" y="2575"/>
                      <a:pt x="38241" y="3972"/>
                    </a:cubicBezTo>
                    <a:cubicBezTo>
                      <a:pt x="-48998" y="107100"/>
                      <a:pt x="18086" y="307177"/>
                      <a:pt x="188004" y="450834"/>
                    </a:cubicBezTo>
                    <a:cubicBezTo>
                      <a:pt x="357922" y="594566"/>
                      <a:pt x="566311" y="627446"/>
                      <a:pt x="653550" y="524318"/>
                    </a:cubicBezTo>
                    <a:cubicBezTo>
                      <a:pt x="662598" y="513579"/>
                      <a:pt x="669954" y="501736"/>
                      <a:pt x="675764" y="489084"/>
                    </a:cubicBezTo>
                    <a:cubicBezTo>
                      <a:pt x="410442" y="406700"/>
                      <a:pt x="186312" y="230897"/>
                      <a:pt x="41919" y="0"/>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8" name="Google Shape;448;g36d2fe9e834_5_400"/>
              <p:cNvSpPr/>
              <p:nvPr/>
            </p:nvSpPr>
            <p:spPr>
              <a:xfrm>
                <a:off x="4664187" y="4696597"/>
                <a:ext cx="460396" cy="589049"/>
              </a:xfrm>
              <a:custGeom>
                <a:rect b="b" l="l" r="r" t="t"/>
                <a:pathLst>
                  <a:path extrusionOk="0" h="589049" w="460396">
                    <a:moveTo>
                      <a:pt x="283638" y="100406"/>
                    </a:moveTo>
                    <a:cubicBezTo>
                      <a:pt x="246639" y="69071"/>
                      <a:pt x="214494" y="35087"/>
                      <a:pt x="187792" y="0"/>
                    </a:cubicBezTo>
                    <a:lnTo>
                      <a:pt x="0" y="171830"/>
                    </a:lnTo>
                    <a:cubicBezTo>
                      <a:pt x="74" y="172051"/>
                      <a:pt x="147" y="172272"/>
                      <a:pt x="221" y="172493"/>
                    </a:cubicBezTo>
                    <a:cubicBezTo>
                      <a:pt x="7797" y="192353"/>
                      <a:pt x="15153" y="212287"/>
                      <a:pt x="22729" y="232221"/>
                    </a:cubicBezTo>
                    <a:cubicBezTo>
                      <a:pt x="57301" y="349840"/>
                      <a:pt x="85106" y="469150"/>
                      <a:pt x="110336" y="589049"/>
                    </a:cubicBezTo>
                    <a:lnTo>
                      <a:pt x="460397" y="206182"/>
                    </a:lnTo>
                    <a:cubicBezTo>
                      <a:pt x="401109" y="183747"/>
                      <a:pt x="340277" y="148292"/>
                      <a:pt x="283638" y="100406"/>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449" name="Google Shape;449;g36d2fe9e834_5_400"/>
            <p:cNvGrpSpPr/>
            <p:nvPr/>
          </p:nvGrpSpPr>
          <p:grpSpPr>
            <a:xfrm>
              <a:off x="5803843" y="4376759"/>
              <a:ext cx="1480388" cy="2410138"/>
              <a:chOff x="5803843" y="4376759"/>
              <a:chExt cx="1480388" cy="2410138"/>
            </a:xfrm>
          </p:grpSpPr>
          <p:sp>
            <p:nvSpPr>
              <p:cNvPr id="450" name="Google Shape;450;g36d2fe9e834_5_400"/>
              <p:cNvSpPr/>
              <p:nvPr/>
            </p:nvSpPr>
            <p:spPr>
              <a:xfrm>
                <a:off x="5803843" y="5605791"/>
                <a:ext cx="1217634" cy="902297"/>
              </a:xfrm>
              <a:custGeom>
                <a:rect b="b" l="l" r="r" t="t"/>
                <a:pathLst>
                  <a:path extrusionOk="0" h="902297" w="1217634">
                    <a:moveTo>
                      <a:pt x="1166751" y="521564"/>
                    </a:moveTo>
                    <a:cubicBezTo>
                      <a:pt x="1189627" y="488169"/>
                      <a:pt x="1193894" y="448889"/>
                      <a:pt x="1199999" y="410860"/>
                    </a:cubicBezTo>
                    <a:cubicBezTo>
                      <a:pt x="1212946" y="330241"/>
                      <a:pt x="1214858" y="248665"/>
                      <a:pt x="1217580" y="167090"/>
                    </a:cubicBezTo>
                    <a:cubicBezTo>
                      <a:pt x="1218168" y="150025"/>
                      <a:pt x="1214122" y="148333"/>
                      <a:pt x="1198602" y="153997"/>
                    </a:cubicBezTo>
                    <a:cubicBezTo>
                      <a:pt x="1092385" y="193056"/>
                      <a:pt x="982269" y="212916"/>
                      <a:pt x="869358" y="211813"/>
                    </a:cubicBezTo>
                    <a:cubicBezTo>
                      <a:pt x="701058" y="210268"/>
                      <a:pt x="543351" y="167090"/>
                      <a:pt x="396751" y="83823"/>
                    </a:cubicBezTo>
                    <a:cubicBezTo>
                      <a:pt x="354529" y="59843"/>
                      <a:pt x="314513" y="32847"/>
                      <a:pt x="275160" y="4602"/>
                    </a:cubicBezTo>
                    <a:cubicBezTo>
                      <a:pt x="265744" y="-2240"/>
                      <a:pt x="260375" y="-1063"/>
                      <a:pt x="251769" y="5558"/>
                    </a:cubicBezTo>
                    <a:cubicBezTo>
                      <a:pt x="218447" y="31082"/>
                      <a:pt x="184610" y="55724"/>
                      <a:pt x="150627" y="80439"/>
                    </a:cubicBezTo>
                    <a:cubicBezTo>
                      <a:pt x="139520" y="88531"/>
                      <a:pt x="133709" y="99785"/>
                      <a:pt x="129295" y="112069"/>
                    </a:cubicBezTo>
                    <a:cubicBezTo>
                      <a:pt x="75083" y="264480"/>
                      <a:pt x="31243" y="419613"/>
                      <a:pt x="9985" y="580263"/>
                    </a:cubicBezTo>
                    <a:cubicBezTo>
                      <a:pt x="-2961" y="678241"/>
                      <a:pt x="-6639" y="776441"/>
                      <a:pt x="19474" y="873316"/>
                    </a:cubicBezTo>
                    <a:cubicBezTo>
                      <a:pt x="22342" y="883982"/>
                      <a:pt x="25285" y="894501"/>
                      <a:pt x="33891" y="902298"/>
                    </a:cubicBezTo>
                    <a:cubicBezTo>
                      <a:pt x="71258" y="857575"/>
                      <a:pt x="118262" y="823665"/>
                      <a:pt x="163941" y="788799"/>
                    </a:cubicBezTo>
                    <a:cubicBezTo>
                      <a:pt x="280456" y="700162"/>
                      <a:pt x="401826" y="618586"/>
                      <a:pt x="527904" y="543999"/>
                    </a:cubicBezTo>
                    <a:cubicBezTo>
                      <a:pt x="619998" y="489493"/>
                      <a:pt x="712607" y="436164"/>
                      <a:pt x="815661" y="404239"/>
                    </a:cubicBezTo>
                    <a:cubicBezTo>
                      <a:pt x="913860" y="373787"/>
                      <a:pt x="1011030" y="375699"/>
                      <a:pt x="1107170" y="412625"/>
                    </a:cubicBezTo>
                    <a:cubicBezTo>
                      <a:pt x="1153290" y="430353"/>
                      <a:pt x="1169988" y="457790"/>
                      <a:pt x="1163809" y="505822"/>
                    </a:cubicBezTo>
                    <a:cubicBezTo>
                      <a:pt x="1163294" y="511487"/>
                      <a:pt x="1159690" y="517445"/>
                      <a:pt x="1166751" y="521564"/>
                    </a:cubicBezTo>
                    <a:lnTo>
                      <a:pt x="1166751" y="521564"/>
                    </a:ln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1" name="Google Shape;451;g36d2fe9e834_5_400"/>
              <p:cNvSpPr/>
              <p:nvPr/>
            </p:nvSpPr>
            <p:spPr>
              <a:xfrm>
                <a:off x="6073853" y="5134554"/>
                <a:ext cx="947423" cy="648427"/>
              </a:xfrm>
              <a:custGeom>
                <a:rect b="b" l="l" r="r" t="t"/>
                <a:pathLst>
                  <a:path extrusionOk="0" h="648427" w="947423">
                    <a:moveTo>
                      <a:pt x="167492" y="323721"/>
                    </a:moveTo>
                    <a:cubicBezTo>
                      <a:pt x="117988" y="357926"/>
                      <a:pt x="68557" y="392130"/>
                      <a:pt x="18906" y="426187"/>
                    </a:cubicBezTo>
                    <a:cubicBezTo>
                      <a:pt x="-6104" y="443400"/>
                      <a:pt x="-6251" y="443105"/>
                      <a:pt x="18170" y="460024"/>
                    </a:cubicBezTo>
                    <a:cubicBezTo>
                      <a:pt x="147043" y="549323"/>
                      <a:pt x="287979" y="609345"/>
                      <a:pt x="443039" y="634502"/>
                    </a:cubicBezTo>
                    <a:cubicBezTo>
                      <a:pt x="541312" y="650391"/>
                      <a:pt x="640100" y="653848"/>
                      <a:pt x="738814" y="638768"/>
                    </a:cubicBezTo>
                    <a:cubicBezTo>
                      <a:pt x="804501" y="628691"/>
                      <a:pt x="869526" y="615009"/>
                      <a:pt x="932491" y="592795"/>
                    </a:cubicBezTo>
                    <a:cubicBezTo>
                      <a:pt x="943304" y="588970"/>
                      <a:pt x="947423" y="584262"/>
                      <a:pt x="947423" y="572273"/>
                    </a:cubicBezTo>
                    <a:cubicBezTo>
                      <a:pt x="947202" y="397132"/>
                      <a:pt x="937419" y="222506"/>
                      <a:pt x="922781" y="48028"/>
                    </a:cubicBezTo>
                    <a:cubicBezTo>
                      <a:pt x="921384" y="31698"/>
                      <a:pt x="912262" y="22209"/>
                      <a:pt x="899317" y="14927"/>
                    </a:cubicBezTo>
                    <a:cubicBezTo>
                      <a:pt x="872762" y="-79"/>
                      <a:pt x="843707" y="-1550"/>
                      <a:pt x="814284" y="1024"/>
                    </a:cubicBezTo>
                    <a:cubicBezTo>
                      <a:pt x="738961" y="7718"/>
                      <a:pt x="670038" y="35817"/>
                      <a:pt x="601923" y="66343"/>
                    </a:cubicBezTo>
                    <a:cubicBezTo>
                      <a:pt x="582504" y="75023"/>
                      <a:pt x="563232" y="83924"/>
                      <a:pt x="543813" y="92677"/>
                    </a:cubicBezTo>
                    <a:cubicBezTo>
                      <a:pt x="414425" y="163145"/>
                      <a:pt x="290260" y="242220"/>
                      <a:pt x="167492" y="323721"/>
                    </a:cubicBezTo>
                    <a:lnTo>
                      <a:pt x="167492" y="323721"/>
                    </a:lnTo>
                    <a:close/>
                  </a:path>
                </a:pathLst>
              </a:custGeom>
              <a:gradFill>
                <a:gsLst>
                  <a:gs pos="0">
                    <a:schemeClr val="lt1"/>
                  </a:gs>
                  <a:gs pos="69000">
                    <a:schemeClr val="accent1"/>
                  </a:gs>
                  <a:gs pos="100000">
                    <a:schemeClr val="accent1"/>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2" name="Google Shape;452;g36d2fe9e834_5_400"/>
              <p:cNvSpPr/>
              <p:nvPr/>
            </p:nvSpPr>
            <p:spPr>
              <a:xfrm>
                <a:off x="5863981" y="6043501"/>
                <a:ext cx="1420250" cy="743396"/>
              </a:xfrm>
              <a:custGeom>
                <a:rect b="b" l="l" r="r" t="t"/>
                <a:pathLst>
                  <a:path extrusionOk="0" h="743396" w="1420250">
                    <a:moveTo>
                      <a:pt x="954129" y="5147"/>
                    </a:moveTo>
                    <a:cubicBezTo>
                      <a:pt x="901903" y="-6548"/>
                      <a:pt x="851075" y="3750"/>
                      <a:pt x="800394" y="15519"/>
                    </a:cubicBezTo>
                    <a:cubicBezTo>
                      <a:pt x="709771" y="36924"/>
                      <a:pt x="625621" y="74292"/>
                      <a:pt x="543825" y="117838"/>
                    </a:cubicBezTo>
                    <a:moveTo>
                      <a:pt x="543678" y="117691"/>
                    </a:moveTo>
                    <a:cubicBezTo>
                      <a:pt x="531835" y="122987"/>
                      <a:pt x="520434" y="129386"/>
                      <a:pt x="508958" y="135492"/>
                    </a:cubicBezTo>
                    <a:cubicBezTo>
                      <a:pt x="402079" y="192131"/>
                      <a:pt x="303586" y="260907"/>
                      <a:pt x="203768" y="328801"/>
                    </a:cubicBezTo>
                    <a:cubicBezTo>
                      <a:pt x="201267" y="329757"/>
                      <a:pt x="198104" y="331743"/>
                      <a:pt x="193911" y="334759"/>
                    </a:cubicBezTo>
                    <a:cubicBezTo>
                      <a:pt x="146687" y="368596"/>
                      <a:pt x="98287" y="400740"/>
                      <a:pt x="55329" y="440388"/>
                    </a:cubicBezTo>
                    <a:cubicBezTo>
                      <a:pt x="37528" y="456791"/>
                      <a:pt x="14505" y="467384"/>
                      <a:pt x="5457" y="492099"/>
                    </a:cubicBezTo>
                    <a:cubicBezTo>
                      <a:pt x="-1016" y="522110"/>
                      <a:pt x="-2634" y="552048"/>
                      <a:pt x="5604" y="582060"/>
                    </a:cubicBezTo>
                    <a:cubicBezTo>
                      <a:pt x="7958" y="590592"/>
                      <a:pt x="10974" y="596257"/>
                      <a:pt x="20831" y="599125"/>
                    </a:cubicBezTo>
                    <a:cubicBezTo>
                      <a:pt x="153234" y="637743"/>
                      <a:pt x="286668" y="670255"/>
                      <a:pt x="421793" y="697619"/>
                    </a:cubicBezTo>
                    <a:cubicBezTo>
                      <a:pt x="426574" y="698575"/>
                      <a:pt x="431650" y="699605"/>
                      <a:pt x="436284" y="697986"/>
                    </a:cubicBezTo>
                    <a:cubicBezTo>
                      <a:pt x="440918" y="696368"/>
                      <a:pt x="444743" y="691293"/>
                      <a:pt x="443125" y="686732"/>
                    </a:cubicBezTo>
                    <a:cubicBezTo>
                      <a:pt x="441727" y="692028"/>
                      <a:pt x="440844" y="695853"/>
                      <a:pt x="436725" y="699678"/>
                    </a:cubicBezTo>
                    <a:cubicBezTo>
                      <a:pt x="504398" y="717773"/>
                      <a:pt x="576705" y="724835"/>
                      <a:pt x="646217" y="732411"/>
                    </a:cubicBezTo>
                    <a:cubicBezTo>
                      <a:pt x="717127" y="740062"/>
                      <a:pt x="788477" y="744328"/>
                      <a:pt x="859755" y="743224"/>
                    </a:cubicBezTo>
                    <a:cubicBezTo>
                      <a:pt x="903595" y="742562"/>
                      <a:pt x="947435" y="740429"/>
                      <a:pt x="991129" y="736751"/>
                    </a:cubicBezTo>
                    <a:cubicBezTo>
                      <a:pt x="1022538" y="734177"/>
                      <a:pt x="1054020" y="731308"/>
                      <a:pt x="1085209" y="727336"/>
                    </a:cubicBezTo>
                    <a:cubicBezTo>
                      <a:pt x="1101612" y="725276"/>
                      <a:pt x="1117868" y="722775"/>
                      <a:pt x="1134124" y="719760"/>
                    </a:cubicBezTo>
                    <a:cubicBezTo>
                      <a:pt x="1140230" y="718656"/>
                      <a:pt x="1176714" y="706666"/>
                      <a:pt x="1180392" y="709682"/>
                    </a:cubicBezTo>
                    <a:cubicBezTo>
                      <a:pt x="1179436" y="708800"/>
                      <a:pt x="1178406" y="707843"/>
                      <a:pt x="1177597" y="706887"/>
                    </a:cubicBezTo>
                    <a:cubicBezTo>
                      <a:pt x="1178332" y="707843"/>
                      <a:pt x="1179289" y="708800"/>
                      <a:pt x="1180392" y="709682"/>
                    </a:cubicBezTo>
                    <a:cubicBezTo>
                      <a:pt x="1255200" y="694897"/>
                      <a:pt x="1327581" y="673418"/>
                      <a:pt x="1393783" y="634212"/>
                    </a:cubicBezTo>
                    <a:cubicBezTo>
                      <a:pt x="1395990" y="632888"/>
                      <a:pt x="1413129" y="621781"/>
                      <a:pt x="1416659" y="614425"/>
                    </a:cubicBezTo>
                    <a:cubicBezTo>
                      <a:pt x="1428061" y="540279"/>
                      <a:pt x="1412245" y="474445"/>
                      <a:pt x="1370171" y="410524"/>
                    </a:cubicBezTo>
                    <a:cubicBezTo>
                      <a:pt x="1291023" y="290183"/>
                      <a:pt x="1208565" y="165209"/>
                      <a:pt x="1093962" y="75395"/>
                    </a:cubicBezTo>
                    <a:cubicBezTo>
                      <a:pt x="1052549" y="42883"/>
                      <a:pt x="1005472" y="16402"/>
                      <a:pt x="954129" y="4559"/>
                    </a:cubicBezTo>
                    <a:moveTo>
                      <a:pt x="207446" y="328286"/>
                    </a:moveTo>
                    <a:cubicBezTo>
                      <a:pt x="207667" y="328286"/>
                      <a:pt x="207961" y="328360"/>
                      <a:pt x="208182" y="328433"/>
                    </a:cubicBezTo>
                    <a:cubicBezTo>
                      <a:pt x="207887" y="328360"/>
                      <a:pt x="207667" y="328286"/>
                      <a:pt x="207446" y="328286"/>
                    </a:cubicBezTo>
                    <a:lnTo>
                      <a:pt x="207446" y="328286"/>
                    </a:lnTo>
                    <a:close/>
                    <a:moveTo>
                      <a:pt x="209138" y="328948"/>
                    </a:moveTo>
                    <a:cubicBezTo>
                      <a:pt x="209359" y="329169"/>
                      <a:pt x="209579" y="329389"/>
                      <a:pt x="209800" y="329610"/>
                    </a:cubicBezTo>
                    <a:cubicBezTo>
                      <a:pt x="209579" y="329389"/>
                      <a:pt x="209359" y="329169"/>
                      <a:pt x="209138" y="328948"/>
                    </a:cubicBezTo>
                    <a:lnTo>
                      <a:pt x="209138" y="328948"/>
                    </a:lnTo>
                    <a:close/>
                    <a:moveTo>
                      <a:pt x="349044" y="234353"/>
                    </a:moveTo>
                    <a:cubicBezTo>
                      <a:pt x="349118" y="233765"/>
                      <a:pt x="349118" y="233176"/>
                      <a:pt x="349339" y="232588"/>
                    </a:cubicBezTo>
                    <a:cubicBezTo>
                      <a:pt x="349192" y="233176"/>
                      <a:pt x="349118" y="233765"/>
                      <a:pt x="349044" y="234353"/>
                    </a:cubicBezTo>
                    <a:lnTo>
                      <a:pt x="349044" y="234353"/>
                    </a:lnTo>
                    <a:close/>
                    <a:moveTo>
                      <a:pt x="1028496" y="42662"/>
                    </a:moveTo>
                    <a:cubicBezTo>
                      <a:pt x="1028422" y="42588"/>
                      <a:pt x="1028422" y="42515"/>
                      <a:pt x="1028422" y="42441"/>
                    </a:cubicBezTo>
                    <a:cubicBezTo>
                      <a:pt x="1028496" y="42515"/>
                      <a:pt x="1028496" y="42588"/>
                      <a:pt x="1028496" y="42662"/>
                    </a:cubicBezTo>
                    <a:lnTo>
                      <a:pt x="1028496" y="42662"/>
                    </a:lnTo>
                    <a:close/>
                  </a:path>
                </a:pathLst>
              </a:custGeom>
              <a:gradFill>
                <a:gsLst>
                  <a:gs pos="0">
                    <a:schemeClr val="dk1"/>
                  </a:gs>
                  <a:gs pos="34000">
                    <a:srgbClr val="595959"/>
                  </a:gs>
                  <a:gs pos="48000">
                    <a:srgbClr val="D8D8D8"/>
                  </a:gs>
                  <a:gs pos="57530">
                    <a:srgbClr val="D8D8D8"/>
                  </a:gs>
                  <a:gs pos="74000">
                    <a:srgbClr val="7F7F7F"/>
                  </a:gs>
                  <a:gs pos="100000">
                    <a:schemeClr val="dk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3" name="Google Shape;453;g36d2fe9e834_5_400"/>
              <p:cNvSpPr/>
              <p:nvPr/>
            </p:nvSpPr>
            <p:spPr>
              <a:xfrm>
                <a:off x="5837514" y="5989307"/>
                <a:ext cx="1136611" cy="545999"/>
              </a:xfrm>
              <a:custGeom>
                <a:rect b="b" l="l" r="r" t="t"/>
                <a:pathLst>
                  <a:path extrusionOk="0" h="545999" w="1136611">
                    <a:moveTo>
                      <a:pt x="130050" y="405136"/>
                    </a:moveTo>
                    <a:cubicBezTo>
                      <a:pt x="246639" y="316499"/>
                      <a:pt x="368009" y="235071"/>
                      <a:pt x="494160" y="160557"/>
                    </a:cubicBezTo>
                    <a:cubicBezTo>
                      <a:pt x="586327" y="106125"/>
                      <a:pt x="679010" y="52796"/>
                      <a:pt x="782138" y="21019"/>
                    </a:cubicBezTo>
                    <a:cubicBezTo>
                      <a:pt x="880411" y="-9287"/>
                      <a:pt x="977727" y="-7228"/>
                      <a:pt x="1074088" y="29845"/>
                    </a:cubicBezTo>
                    <a:cubicBezTo>
                      <a:pt x="1120355" y="47647"/>
                      <a:pt x="1137053" y="75157"/>
                      <a:pt x="1130948" y="123264"/>
                    </a:cubicBezTo>
                    <a:cubicBezTo>
                      <a:pt x="1130212" y="128780"/>
                      <a:pt x="1126755" y="134812"/>
                      <a:pt x="1133743" y="138858"/>
                    </a:cubicBezTo>
                    <a:cubicBezTo>
                      <a:pt x="1134699" y="139814"/>
                      <a:pt x="1135729" y="140697"/>
                      <a:pt x="1136612" y="141653"/>
                    </a:cubicBezTo>
                    <a:cubicBezTo>
                      <a:pt x="1094610" y="105169"/>
                      <a:pt x="1045621" y="75819"/>
                      <a:pt x="991556" y="61622"/>
                    </a:cubicBezTo>
                    <a:cubicBezTo>
                      <a:pt x="936682" y="47132"/>
                      <a:pt x="881514" y="56988"/>
                      <a:pt x="827302" y="69419"/>
                    </a:cubicBezTo>
                    <a:cubicBezTo>
                      <a:pt x="722335" y="93546"/>
                      <a:pt x="622003" y="140918"/>
                      <a:pt x="528585" y="193217"/>
                    </a:cubicBezTo>
                    <a:cubicBezTo>
                      <a:pt x="428032" y="249415"/>
                      <a:pt x="330494" y="310835"/>
                      <a:pt x="236414" y="377332"/>
                    </a:cubicBezTo>
                    <a:cubicBezTo>
                      <a:pt x="199562" y="403445"/>
                      <a:pt x="163151" y="430220"/>
                      <a:pt x="127402" y="457877"/>
                    </a:cubicBezTo>
                    <a:cubicBezTo>
                      <a:pt x="97905" y="480680"/>
                      <a:pt x="45532" y="509220"/>
                      <a:pt x="32071" y="545999"/>
                    </a:cubicBezTo>
                    <a:cubicBezTo>
                      <a:pt x="17654" y="541144"/>
                      <a:pt x="8900" y="529816"/>
                      <a:pt x="0" y="518562"/>
                    </a:cubicBezTo>
                    <a:cubicBezTo>
                      <a:pt x="37220" y="473766"/>
                      <a:pt x="84297" y="439929"/>
                      <a:pt x="130050" y="405136"/>
                    </a:cubicBezTo>
                    <a:lnTo>
                      <a:pt x="130050" y="405136"/>
                    </a:lnTo>
                    <a:close/>
                  </a:path>
                </a:pathLst>
              </a:custGeom>
              <a:solidFill>
                <a:srgbClr val="7475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4" name="Google Shape;454;g36d2fe9e834_5_400"/>
              <p:cNvSpPr/>
              <p:nvPr/>
            </p:nvSpPr>
            <p:spPr>
              <a:xfrm>
                <a:off x="6034869" y="4376759"/>
                <a:ext cx="699964" cy="568749"/>
              </a:xfrm>
              <a:custGeom>
                <a:rect b="b" l="l" r="r" t="t"/>
                <a:pathLst>
                  <a:path extrusionOk="0" h="568749" w="699964">
                    <a:moveTo>
                      <a:pt x="659002" y="0"/>
                    </a:moveTo>
                    <a:cubicBezTo>
                      <a:pt x="660253" y="1324"/>
                      <a:pt x="661503" y="2648"/>
                      <a:pt x="662680" y="3972"/>
                    </a:cubicBezTo>
                    <a:cubicBezTo>
                      <a:pt x="750361" y="107320"/>
                      <a:pt x="678127" y="303719"/>
                      <a:pt x="501221" y="442522"/>
                    </a:cubicBezTo>
                    <a:cubicBezTo>
                      <a:pt x="324315" y="581325"/>
                      <a:pt x="109895" y="610087"/>
                      <a:pt x="22141" y="506665"/>
                    </a:cubicBezTo>
                    <a:cubicBezTo>
                      <a:pt x="13020" y="495925"/>
                      <a:pt x="5737" y="484082"/>
                      <a:pt x="0" y="471431"/>
                    </a:cubicBezTo>
                    <a:cubicBezTo>
                      <a:pt x="273781" y="394931"/>
                      <a:pt x="506885" y="225380"/>
                      <a:pt x="659002" y="0"/>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5" name="Google Shape;455;g36d2fe9e834_5_400"/>
              <p:cNvSpPr/>
              <p:nvPr/>
            </p:nvSpPr>
            <p:spPr>
              <a:xfrm>
                <a:off x="6266575" y="4700412"/>
                <a:ext cx="386471" cy="740357"/>
              </a:xfrm>
              <a:custGeom>
                <a:rect b="b" l="l" r="r" t="t"/>
                <a:pathLst>
                  <a:path extrusionOk="0" h="740357" w="386471">
                    <a:moveTo>
                      <a:pt x="263263" y="123724"/>
                    </a:moveTo>
                    <a:cubicBezTo>
                      <a:pt x="299012" y="90991"/>
                      <a:pt x="364110" y="35160"/>
                      <a:pt x="386472" y="0"/>
                    </a:cubicBezTo>
                    <a:lnTo>
                      <a:pt x="373084" y="523362"/>
                    </a:lnTo>
                    <a:cubicBezTo>
                      <a:pt x="372863" y="523436"/>
                      <a:pt x="372643" y="523583"/>
                      <a:pt x="372422" y="523656"/>
                    </a:cubicBezTo>
                    <a:cubicBezTo>
                      <a:pt x="353003" y="532336"/>
                      <a:pt x="333731" y="541237"/>
                      <a:pt x="314312" y="549990"/>
                    </a:cubicBezTo>
                    <a:cubicBezTo>
                      <a:pt x="206697" y="608689"/>
                      <a:pt x="102686" y="673346"/>
                      <a:pt x="0" y="740357"/>
                    </a:cubicBezTo>
                    <a:lnTo>
                      <a:pt x="19566" y="238032"/>
                    </a:lnTo>
                    <a:cubicBezTo>
                      <a:pt x="105702" y="207065"/>
                      <a:pt x="201916" y="179995"/>
                      <a:pt x="263263" y="123724"/>
                    </a:cubicBez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56" name="Google Shape;456;g36d2fe9e834_5_400"/>
            <p:cNvSpPr/>
            <p:nvPr/>
          </p:nvSpPr>
          <p:spPr>
            <a:xfrm>
              <a:off x="4507151" y="2718841"/>
              <a:ext cx="2490806" cy="1471298"/>
            </a:xfrm>
            <a:custGeom>
              <a:rect b="b" l="l" r="r" t="t"/>
              <a:pathLst>
                <a:path extrusionOk="0" h="1471298" w="2490806">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solidFill>
              <a:srgbClr val="9E9E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457" name="Google Shape;457;g36d2fe9e834_5_400"/>
            <p:cNvGrpSpPr/>
            <p:nvPr/>
          </p:nvGrpSpPr>
          <p:grpSpPr>
            <a:xfrm>
              <a:off x="4509904" y="2718841"/>
              <a:ext cx="2490806" cy="2157064"/>
              <a:chOff x="4509904" y="2718841"/>
              <a:chExt cx="2490806" cy="2157064"/>
            </a:xfrm>
          </p:grpSpPr>
          <p:sp>
            <p:nvSpPr>
              <p:cNvPr id="458" name="Google Shape;458;g36d2fe9e834_5_400"/>
              <p:cNvSpPr/>
              <p:nvPr/>
            </p:nvSpPr>
            <p:spPr>
              <a:xfrm>
                <a:off x="4759821" y="3715337"/>
                <a:ext cx="1993627" cy="1160568"/>
              </a:xfrm>
              <a:custGeom>
                <a:rect b="b" l="l" r="r" t="t"/>
                <a:pathLst>
                  <a:path extrusionOk="0" h="1224874" w="2104092">
                    <a:moveTo>
                      <a:pt x="1052046" y="0"/>
                    </a:moveTo>
                    <a:cubicBezTo>
                      <a:pt x="1496430" y="0"/>
                      <a:pt x="1882969" y="244947"/>
                      <a:pt x="2081158" y="605771"/>
                    </a:cubicBezTo>
                    <a:lnTo>
                      <a:pt x="2104092" y="652856"/>
                    </a:lnTo>
                    <a:lnTo>
                      <a:pt x="2087037" y="680621"/>
                    </a:lnTo>
                    <a:cubicBezTo>
                      <a:pt x="1862734" y="1008984"/>
                      <a:pt x="1482882" y="1224874"/>
                      <a:pt x="1052046" y="1224874"/>
                    </a:cubicBezTo>
                    <a:cubicBezTo>
                      <a:pt x="621210" y="1224874"/>
                      <a:pt x="241358" y="1008984"/>
                      <a:pt x="17055" y="680621"/>
                    </a:cubicBezTo>
                    <a:lnTo>
                      <a:pt x="0" y="652856"/>
                    </a:lnTo>
                    <a:lnTo>
                      <a:pt x="22934" y="605771"/>
                    </a:lnTo>
                    <a:cubicBezTo>
                      <a:pt x="221124" y="244947"/>
                      <a:pt x="607662" y="0"/>
                      <a:pt x="1052046" y="0"/>
                    </a:cubicBezTo>
                    <a:close/>
                  </a:path>
                </a:pathLst>
              </a:custGeom>
              <a:gradFill>
                <a:gsLst>
                  <a:gs pos="0">
                    <a:srgbClr val="C5E3F5"/>
                  </a:gs>
                  <a:gs pos="73000">
                    <a:schemeClr val="accent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9" name="Google Shape;459;g36d2fe9e834_5_400"/>
              <p:cNvSpPr/>
              <p:nvPr/>
            </p:nvSpPr>
            <p:spPr>
              <a:xfrm>
                <a:off x="4509904" y="2718841"/>
                <a:ext cx="2490806" cy="1471298"/>
              </a:xfrm>
              <a:custGeom>
                <a:rect b="b" l="l" r="r" t="t"/>
                <a:pathLst>
                  <a:path extrusionOk="0" h="1471298" w="2490806">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60" name="Google Shape;460;g36d2fe9e834_5_400"/>
            <p:cNvGrpSpPr/>
            <p:nvPr/>
          </p:nvGrpSpPr>
          <p:grpSpPr>
            <a:xfrm>
              <a:off x="3338101" y="1929495"/>
              <a:ext cx="1362833" cy="1826725"/>
              <a:chOff x="3338101" y="1929495"/>
              <a:chExt cx="1362833" cy="1826725"/>
            </a:xfrm>
          </p:grpSpPr>
          <p:sp>
            <p:nvSpPr>
              <p:cNvPr id="461" name="Google Shape;461;g36d2fe9e834_5_400"/>
              <p:cNvSpPr/>
              <p:nvPr/>
            </p:nvSpPr>
            <p:spPr>
              <a:xfrm rot="-3218761">
                <a:off x="3902075" y="3083296"/>
                <a:ext cx="776553" cy="448051"/>
              </a:xfrm>
              <a:custGeom>
                <a:rect b="b" l="l" r="r" t="t"/>
                <a:pathLst>
                  <a:path extrusionOk="0" h="448257" w="776910">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2" name="Google Shape;462;g36d2fe9e834_5_400"/>
              <p:cNvSpPr/>
              <p:nvPr/>
            </p:nvSpPr>
            <p:spPr>
              <a:xfrm rot="-719078">
                <a:off x="3887850" y="3272971"/>
                <a:ext cx="369155" cy="406939"/>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3" name="Google Shape;463;g36d2fe9e834_5_400"/>
              <p:cNvSpPr/>
              <p:nvPr/>
            </p:nvSpPr>
            <p:spPr>
              <a:xfrm>
                <a:off x="4367191" y="2781496"/>
                <a:ext cx="305096" cy="404067"/>
              </a:xfrm>
              <a:custGeom>
                <a:rect b="b" l="l" r="r" t="t"/>
                <a:pathLst>
                  <a:path extrusionOk="0" h="404067" w="305096">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4" name="Google Shape;464;g36d2fe9e834_5_400"/>
              <p:cNvSpPr/>
              <p:nvPr/>
            </p:nvSpPr>
            <p:spPr>
              <a:xfrm rot="-1801764">
                <a:off x="3581810" y="2718515"/>
                <a:ext cx="609383" cy="948911"/>
              </a:xfrm>
              <a:custGeom>
                <a:rect b="b" l="l" r="r" t="t"/>
                <a:pathLst>
                  <a:path extrusionOk="0" h="949754" w="609925">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5" name="Google Shape;465;g36d2fe9e834_5_400"/>
              <p:cNvSpPr/>
              <p:nvPr/>
            </p:nvSpPr>
            <p:spPr>
              <a:xfrm rot="-719078">
                <a:off x="3428434" y="2577924"/>
                <a:ext cx="369155" cy="406939"/>
              </a:xfrm>
              <a:custGeom>
                <a:rect b="b" l="l" r="r" t="t"/>
                <a:pathLst>
                  <a:path extrusionOk="0" h="407232" w="369421">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g36d2fe9e834_5_400"/>
              <p:cNvSpPr/>
              <p:nvPr/>
            </p:nvSpPr>
            <p:spPr>
              <a:xfrm>
                <a:off x="3338101" y="1929495"/>
                <a:ext cx="854444" cy="852091"/>
              </a:xfrm>
              <a:custGeom>
                <a:rect b="b" l="l" r="r" t="t"/>
                <a:pathLst>
                  <a:path extrusionOk="0" h="852091" w="854444">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a:gsLst>
                  <a:gs pos="0">
                    <a:srgbClr val="D8D8D8"/>
                  </a:gs>
                  <a:gs pos="49000">
                    <a:srgbClr val="D8D8D8"/>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467" name="Google Shape;467;g36d2fe9e834_5_400"/>
            <p:cNvGrpSpPr/>
            <p:nvPr/>
          </p:nvGrpSpPr>
          <p:grpSpPr>
            <a:xfrm>
              <a:off x="4536555" y="447122"/>
              <a:ext cx="2435666" cy="2694896"/>
              <a:chOff x="4536555" y="447122"/>
              <a:chExt cx="2435666" cy="2694896"/>
            </a:xfrm>
          </p:grpSpPr>
          <p:sp>
            <p:nvSpPr>
              <p:cNvPr id="468" name="Google Shape;468;g36d2fe9e834_5_400"/>
              <p:cNvSpPr/>
              <p:nvPr/>
            </p:nvSpPr>
            <p:spPr>
              <a:xfrm>
                <a:off x="4679129" y="973394"/>
                <a:ext cx="2168624" cy="2168624"/>
              </a:xfrm>
              <a:custGeom>
                <a:rect b="b" l="l" r="r" t="t"/>
                <a:pathLst>
                  <a:path extrusionOk="0" h="2168624" w="2168624">
                    <a:moveTo>
                      <a:pt x="2168625" y="1084312"/>
                    </a:moveTo>
                    <a:cubicBezTo>
                      <a:pt x="2168625" y="1683161"/>
                      <a:pt x="1683161" y="2168625"/>
                      <a:pt x="1084312" y="2168625"/>
                    </a:cubicBezTo>
                    <a:cubicBezTo>
                      <a:pt x="485463" y="2168625"/>
                      <a:pt x="0" y="1683161"/>
                      <a:pt x="0" y="1084312"/>
                    </a:cubicBezTo>
                    <a:cubicBezTo>
                      <a:pt x="0" y="485463"/>
                      <a:pt x="485463" y="0"/>
                      <a:pt x="1084312" y="0"/>
                    </a:cubicBezTo>
                    <a:cubicBezTo>
                      <a:pt x="1683161" y="0"/>
                      <a:pt x="2168625" y="485463"/>
                      <a:pt x="2168625" y="1084312"/>
                    </a:cubicBezTo>
                    <a:close/>
                  </a:path>
                </a:pathLst>
              </a:custGeom>
              <a:gradFill>
                <a:gsLst>
                  <a:gs pos="0">
                    <a:srgbClr val="FFFFFF"/>
                  </a:gs>
                  <a:gs pos="35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g36d2fe9e834_5_400"/>
              <p:cNvSpPr/>
              <p:nvPr/>
            </p:nvSpPr>
            <p:spPr>
              <a:xfrm>
                <a:off x="4536555" y="1340152"/>
                <a:ext cx="414001" cy="824874"/>
              </a:xfrm>
              <a:custGeom>
                <a:rect b="b" l="l" r="r" t="t"/>
                <a:pathLst>
                  <a:path extrusionOk="0" h="824874" w="414001">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0" name="Google Shape;470;g36d2fe9e834_5_400"/>
              <p:cNvSpPr/>
              <p:nvPr/>
            </p:nvSpPr>
            <p:spPr>
              <a:xfrm>
                <a:off x="4873836" y="1365162"/>
                <a:ext cx="1779210" cy="1385089"/>
              </a:xfrm>
              <a:custGeom>
                <a:rect b="b" l="l" r="r" t="t"/>
                <a:pathLst>
                  <a:path extrusionOk="0" h="1385089" w="1779210">
                    <a:moveTo>
                      <a:pt x="1779211" y="692545"/>
                    </a:moveTo>
                    <a:cubicBezTo>
                      <a:pt x="1779211" y="1075026"/>
                      <a:pt x="1380921" y="1385089"/>
                      <a:pt x="889605" y="1385089"/>
                    </a:cubicBezTo>
                    <a:cubicBezTo>
                      <a:pt x="398290" y="1385089"/>
                      <a:pt x="0" y="1075026"/>
                      <a:pt x="0" y="692545"/>
                    </a:cubicBezTo>
                    <a:cubicBezTo>
                      <a:pt x="0" y="310063"/>
                      <a:pt x="398290" y="0"/>
                      <a:pt x="889605" y="0"/>
                    </a:cubicBezTo>
                    <a:cubicBezTo>
                      <a:pt x="1380921" y="0"/>
                      <a:pt x="1779211" y="310063"/>
                      <a:pt x="1779211" y="692545"/>
                    </a:cubicBezTo>
                    <a:close/>
                  </a:path>
                </a:pathLst>
              </a:custGeom>
              <a:gradFill>
                <a:gsLst>
                  <a:gs pos="0">
                    <a:srgbClr val="FFFFFF"/>
                  </a:gs>
                  <a:gs pos="54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1" name="Google Shape;471;g36d2fe9e834_5_400"/>
              <p:cNvSpPr/>
              <p:nvPr/>
            </p:nvSpPr>
            <p:spPr>
              <a:xfrm>
                <a:off x="4945702" y="1432908"/>
                <a:ext cx="1635479" cy="1249596"/>
              </a:xfrm>
              <a:custGeom>
                <a:rect b="b" l="l" r="r" t="t"/>
                <a:pathLst>
                  <a:path extrusionOk="0" h="1249596" w="1635479">
                    <a:moveTo>
                      <a:pt x="1635479" y="624798"/>
                    </a:moveTo>
                    <a:cubicBezTo>
                      <a:pt x="1635479" y="969865"/>
                      <a:pt x="1269365" y="1249596"/>
                      <a:pt x="817739" y="1249596"/>
                    </a:cubicBezTo>
                    <a:cubicBezTo>
                      <a:pt x="366114" y="1249596"/>
                      <a:pt x="0" y="969865"/>
                      <a:pt x="0" y="624798"/>
                    </a:cubicBezTo>
                    <a:cubicBezTo>
                      <a:pt x="0" y="279732"/>
                      <a:pt x="366114" y="0"/>
                      <a:pt x="817739" y="0"/>
                    </a:cubicBezTo>
                    <a:cubicBezTo>
                      <a:pt x="1269365" y="0"/>
                      <a:pt x="1635479" y="279732"/>
                      <a:pt x="1635479" y="624798"/>
                    </a:cubicBezTo>
                    <a:close/>
                  </a:path>
                </a:pathLst>
              </a:custGeom>
              <a:gradFill>
                <a:gsLst>
                  <a:gs pos="0">
                    <a:srgbClr val="8BC7EB"/>
                  </a:gs>
                  <a:gs pos="50000">
                    <a:srgbClr val="50ABE1"/>
                  </a:gs>
                  <a:gs pos="100000">
                    <a:srgbClr val="124B6C"/>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2" name="Google Shape;472;g36d2fe9e834_5_400"/>
              <p:cNvSpPr/>
              <p:nvPr/>
            </p:nvSpPr>
            <p:spPr>
              <a:xfrm>
                <a:off x="5407644" y="1857042"/>
                <a:ext cx="220672" cy="405449"/>
              </a:xfrm>
              <a:custGeom>
                <a:rect b="b" l="l" r="r" t="t"/>
                <a:pathLst>
                  <a:path extrusionOk="0" h="405449" w="220672">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673" y="357343"/>
                      <a:pt x="172493" y="405449"/>
                      <a:pt x="113132" y="405449"/>
                    </a:cubicBezTo>
                    <a:close/>
                  </a:path>
                </a:pathLst>
              </a:custGeom>
              <a:gradFill>
                <a:gsLst>
                  <a:gs pos="0">
                    <a:srgbClr val="FFFFFF"/>
                  </a:gs>
                  <a:gs pos="52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3" name="Google Shape;473;g36d2fe9e834_5_400"/>
              <p:cNvSpPr/>
              <p:nvPr/>
            </p:nvSpPr>
            <p:spPr>
              <a:xfrm>
                <a:off x="5898567" y="1852922"/>
                <a:ext cx="220672" cy="405449"/>
              </a:xfrm>
              <a:custGeom>
                <a:rect b="b" l="l" r="r" t="t"/>
                <a:pathLst>
                  <a:path extrusionOk="0" h="405449" w="220672">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746" y="357269"/>
                      <a:pt x="172566" y="405449"/>
                      <a:pt x="113132" y="405449"/>
                    </a:cubicBezTo>
                    <a:close/>
                  </a:path>
                </a:pathLst>
              </a:custGeom>
              <a:gradFill>
                <a:gsLst>
                  <a:gs pos="0">
                    <a:srgbClr val="FFFFFF"/>
                  </a:gs>
                  <a:gs pos="52000">
                    <a:srgbClr val="FFFFFF"/>
                  </a:gs>
                  <a:gs pos="100000">
                    <a:srgbClr val="595959"/>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4" name="Google Shape;474;g36d2fe9e834_5_400"/>
              <p:cNvSpPr/>
              <p:nvPr/>
            </p:nvSpPr>
            <p:spPr>
              <a:xfrm flipH="1">
                <a:off x="6558220" y="1334421"/>
                <a:ext cx="414001" cy="824874"/>
              </a:xfrm>
              <a:custGeom>
                <a:rect b="b" l="l" r="r" t="t"/>
                <a:pathLst>
                  <a:path extrusionOk="0" h="824874" w="414001">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a:gsLst>
                  <a:gs pos="0">
                    <a:srgbClr val="FFFFFF"/>
                  </a:gs>
                  <a:gs pos="35000">
                    <a:srgbClr val="FFFFFF"/>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5" name="Google Shape;475;g36d2fe9e834_5_400"/>
              <p:cNvSpPr/>
              <p:nvPr/>
            </p:nvSpPr>
            <p:spPr>
              <a:xfrm>
                <a:off x="5339349" y="447122"/>
                <a:ext cx="828705" cy="639776"/>
              </a:xfrm>
              <a:custGeom>
                <a:rect b="b" l="l" r="r" t="t"/>
                <a:pathLst>
                  <a:path extrusionOk="0" h="920541" w="1192381">
                    <a:moveTo>
                      <a:pt x="1192344" y="920446"/>
                    </a:moveTo>
                    <a:cubicBezTo>
                      <a:pt x="794866" y="920446"/>
                      <a:pt x="397388" y="920542"/>
                      <a:pt x="5" y="920542"/>
                    </a:cubicBezTo>
                    <a:cubicBezTo>
                      <a:pt x="-472" y="816814"/>
                      <a:pt x="35057" y="769666"/>
                      <a:pt x="132593" y="751568"/>
                    </a:cubicBezTo>
                    <a:cubicBezTo>
                      <a:pt x="153071" y="747758"/>
                      <a:pt x="156786" y="740329"/>
                      <a:pt x="160406" y="722803"/>
                    </a:cubicBezTo>
                    <a:cubicBezTo>
                      <a:pt x="172788" y="663176"/>
                      <a:pt x="208507" y="635744"/>
                      <a:pt x="271467" y="635458"/>
                    </a:cubicBezTo>
                    <a:cubicBezTo>
                      <a:pt x="355478" y="634982"/>
                      <a:pt x="439583" y="633458"/>
                      <a:pt x="523499" y="636220"/>
                    </a:cubicBezTo>
                    <a:cubicBezTo>
                      <a:pt x="558265" y="637363"/>
                      <a:pt x="564647" y="625838"/>
                      <a:pt x="564075" y="593834"/>
                    </a:cubicBezTo>
                    <a:cubicBezTo>
                      <a:pt x="562170" y="473533"/>
                      <a:pt x="562742" y="353233"/>
                      <a:pt x="563694" y="232932"/>
                    </a:cubicBezTo>
                    <a:cubicBezTo>
                      <a:pt x="563885" y="205119"/>
                      <a:pt x="559408" y="184354"/>
                      <a:pt x="535976" y="163780"/>
                    </a:cubicBezTo>
                    <a:cubicBezTo>
                      <a:pt x="501686" y="133777"/>
                      <a:pt x="497495" y="92343"/>
                      <a:pt x="518927" y="51195"/>
                    </a:cubicBezTo>
                    <a:cubicBezTo>
                      <a:pt x="536262" y="17762"/>
                      <a:pt x="563980" y="-3669"/>
                      <a:pt x="602747" y="522"/>
                    </a:cubicBezTo>
                    <a:cubicBezTo>
                      <a:pt x="646752" y="5189"/>
                      <a:pt x="674756" y="33002"/>
                      <a:pt x="683995" y="75579"/>
                    </a:cubicBezTo>
                    <a:cubicBezTo>
                      <a:pt x="692853" y="116632"/>
                      <a:pt x="675708" y="150826"/>
                      <a:pt x="642752" y="174734"/>
                    </a:cubicBezTo>
                    <a:cubicBezTo>
                      <a:pt x="626750" y="186355"/>
                      <a:pt x="620368" y="197308"/>
                      <a:pt x="620559" y="216930"/>
                    </a:cubicBezTo>
                    <a:cubicBezTo>
                      <a:pt x="621416" y="345136"/>
                      <a:pt x="621797" y="473343"/>
                      <a:pt x="620368" y="601549"/>
                    </a:cubicBezTo>
                    <a:cubicBezTo>
                      <a:pt x="620082" y="628696"/>
                      <a:pt x="627702" y="636506"/>
                      <a:pt x="654848" y="635935"/>
                    </a:cubicBezTo>
                    <a:cubicBezTo>
                      <a:pt x="743621" y="634315"/>
                      <a:pt x="832394" y="635077"/>
                      <a:pt x="921167" y="635458"/>
                    </a:cubicBezTo>
                    <a:cubicBezTo>
                      <a:pt x="983747" y="635744"/>
                      <a:pt x="1018322" y="662033"/>
                      <a:pt x="1034134" y="721945"/>
                    </a:cubicBezTo>
                    <a:cubicBezTo>
                      <a:pt x="1038134" y="737185"/>
                      <a:pt x="1038039" y="747758"/>
                      <a:pt x="1060328" y="751854"/>
                    </a:cubicBezTo>
                    <a:cubicBezTo>
                      <a:pt x="1159293" y="770047"/>
                      <a:pt x="1193678" y="816148"/>
                      <a:pt x="1192344" y="920446"/>
                    </a:cubicBezTo>
                    <a:close/>
                  </a:path>
                </a:pathLst>
              </a:custGeom>
              <a:solidFill>
                <a:srgbClr val="2B2B2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476" name="Google Shape;476;g36d2fe9e834_5_400"/>
            <p:cNvSpPr/>
            <p:nvPr/>
          </p:nvSpPr>
          <p:spPr>
            <a:xfrm>
              <a:off x="4992931" y="-152942"/>
              <a:ext cx="1519246" cy="1046061"/>
            </a:xfrm>
            <a:custGeom>
              <a:rect b="b" l="l" r="r" t="t"/>
              <a:pathLst>
                <a:path extrusionOk="0" h="1046061" w="1519246">
                  <a:moveTo>
                    <a:pt x="892428" y="393744"/>
                  </a:moveTo>
                  <a:cubicBezTo>
                    <a:pt x="901336" y="394839"/>
                    <a:pt x="910583" y="397700"/>
                    <a:pt x="919876" y="402462"/>
                  </a:cubicBezTo>
                  <a:cubicBezTo>
                    <a:pt x="1043099" y="465496"/>
                    <a:pt x="1100378" y="569802"/>
                    <a:pt x="1107257" y="704931"/>
                  </a:cubicBezTo>
                  <a:cubicBezTo>
                    <a:pt x="1103289" y="749047"/>
                    <a:pt x="1098858" y="792635"/>
                    <a:pt x="1077361" y="832189"/>
                  </a:cubicBezTo>
                  <a:cubicBezTo>
                    <a:pt x="1057585" y="868567"/>
                    <a:pt x="1025770" y="880869"/>
                    <a:pt x="992104" y="865524"/>
                  </a:cubicBezTo>
                  <a:cubicBezTo>
                    <a:pt x="961017" y="851304"/>
                    <a:pt x="945870" y="817637"/>
                    <a:pt x="963530" y="782383"/>
                  </a:cubicBezTo>
                  <a:cubicBezTo>
                    <a:pt x="1011153" y="687271"/>
                    <a:pt x="959826" y="555846"/>
                    <a:pt x="862134" y="512391"/>
                  </a:cubicBezTo>
                  <a:cubicBezTo>
                    <a:pt x="824764" y="495789"/>
                    <a:pt x="813519" y="459014"/>
                    <a:pt x="829393" y="427861"/>
                  </a:cubicBezTo>
                  <a:cubicBezTo>
                    <a:pt x="842043" y="403057"/>
                    <a:pt x="865706" y="390457"/>
                    <a:pt x="892428" y="393744"/>
                  </a:cubicBezTo>
                  <a:close/>
                  <a:moveTo>
                    <a:pt x="624899" y="378352"/>
                  </a:moveTo>
                  <a:cubicBezTo>
                    <a:pt x="651966" y="373587"/>
                    <a:pt x="675182" y="384289"/>
                    <a:pt x="688576" y="407753"/>
                  </a:cubicBezTo>
                  <a:cubicBezTo>
                    <a:pt x="708221" y="442346"/>
                    <a:pt x="698629" y="474689"/>
                    <a:pt x="656563" y="497707"/>
                  </a:cubicBezTo>
                  <a:cubicBezTo>
                    <a:pt x="580036" y="539575"/>
                    <a:pt x="540814" y="602807"/>
                    <a:pt x="538763" y="689387"/>
                  </a:cubicBezTo>
                  <a:cubicBezTo>
                    <a:pt x="538168" y="715182"/>
                    <a:pt x="547362" y="738663"/>
                    <a:pt x="556622" y="762342"/>
                  </a:cubicBezTo>
                  <a:cubicBezTo>
                    <a:pt x="573025" y="804210"/>
                    <a:pt x="562178" y="834106"/>
                    <a:pt x="525998" y="850311"/>
                  </a:cubicBezTo>
                  <a:cubicBezTo>
                    <a:pt x="491339" y="865855"/>
                    <a:pt x="459525" y="852163"/>
                    <a:pt x="440542" y="812279"/>
                  </a:cubicBezTo>
                  <a:cubicBezTo>
                    <a:pt x="421757" y="772925"/>
                    <a:pt x="416730" y="730395"/>
                    <a:pt x="413357" y="687998"/>
                  </a:cubicBezTo>
                  <a:cubicBezTo>
                    <a:pt x="420302" y="554589"/>
                    <a:pt x="476920" y="451936"/>
                    <a:pt x="596770" y="388374"/>
                  </a:cubicBezTo>
                  <a:cubicBezTo>
                    <a:pt x="606427" y="383248"/>
                    <a:pt x="615877" y="379941"/>
                    <a:pt x="624899" y="378352"/>
                  </a:cubicBezTo>
                  <a:close/>
                  <a:moveTo>
                    <a:pt x="979568" y="206851"/>
                  </a:moveTo>
                  <a:cubicBezTo>
                    <a:pt x="987585" y="208186"/>
                    <a:pt x="996105" y="210964"/>
                    <a:pt x="1005134" y="215214"/>
                  </a:cubicBezTo>
                  <a:cubicBezTo>
                    <a:pt x="1130275" y="273948"/>
                    <a:pt x="1217782" y="368730"/>
                    <a:pt x="1272019" y="494929"/>
                  </a:cubicBezTo>
                  <a:cubicBezTo>
                    <a:pt x="1301121" y="562659"/>
                    <a:pt x="1310447" y="634159"/>
                    <a:pt x="1312498" y="690248"/>
                  </a:cubicBezTo>
                  <a:cubicBezTo>
                    <a:pt x="1313357" y="778481"/>
                    <a:pt x="1295036" y="845947"/>
                    <a:pt x="1268315" y="911295"/>
                  </a:cubicBezTo>
                  <a:cubicBezTo>
                    <a:pt x="1251316" y="952767"/>
                    <a:pt x="1217385" y="967979"/>
                    <a:pt x="1181139" y="953097"/>
                  </a:cubicBezTo>
                  <a:cubicBezTo>
                    <a:pt x="1148729" y="939737"/>
                    <a:pt x="1135897" y="902829"/>
                    <a:pt x="1153425" y="863144"/>
                  </a:cubicBezTo>
                  <a:cubicBezTo>
                    <a:pt x="1240402" y="665841"/>
                    <a:pt x="1155873" y="429449"/>
                    <a:pt x="956916" y="331228"/>
                  </a:cubicBezTo>
                  <a:cubicBezTo>
                    <a:pt x="907904" y="307019"/>
                    <a:pt x="895338" y="268591"/>
                    <a:pt x="920802" y="233006"/>
                  </a:cubicBezTo>
                  <a:cubicBezTo>
                    <a:pt x="935982" y="211824"/>
                    <a:pt x="955515" y="202845"/>
                    <a:pt x="979568" y="206851"/>
                  </a:cubicBezTo>
                  <a:close/>
                  <a:moveTo>
                    <a:pt x="539356" y="189866"/>
                  </a:moveTo>
                  <a:cubicBezTo>
                    <a:pt x="566860" y="185107"/>
                    <a:pt x="589444" y="195834"/>
                    <a:pt x="602391" y="219844"/>
                  </a:cubicBezTo>
                  <a:cubicBezTo>
                    <a:pt x="621705" y="255627"/>
                    <a:pt x="609468" y="288963"/>
                    <a:pt x="566740" y="311252"/>
                  </a:cubicBezTo>
                  <a:cubicBezTo>
                    <a:pt x="439483" y="377726"/>
                    <a:pt x="358723" y="479254"/>
                    <a:pt x="337160" y="622055"/>
                  </a:cubicBezTo>
                  <a:cubicBezTo>
                    <a:pt x="326776" y="690777"/>
                    <a:pt x="329885" y="760292"/>
                    <a:pt x="358590" y="826038"/>
                  </a:cubicBezTo>
                  <a:cubicBezTo>
                    <a:pt x="362096" y="834107"/>
                    <a:pt x="365205" y="842309"/>
                    <a:pt x="367983" y="850642"/>
                  </a:cubicBezTo>
                  <a:cubicBezTo>
                    <a:pt x="381806" y="891717"/>
                    <a:pt x="368777" y="924457"/>
                    <a:pt x="333456" y="937884"/>
                  </a:cubicBezTo>
                  <a:cubicBezTo>
                    <a:pt x="301443" y="950054"/>
                    <a:pt x="267579" y="933585"/>
                    <a:pt x="251837" y="895619"/>
                  </a:cubicBezTo>
                  <a:cubicBezTo>
                    <a:pt x="235830" y="857058"/>
                    <a:pt x="222932" y="817241"/>
                    <a:pt x="215128" y="776167"/>
                  </a:cubicBezTo>
                  <a:cubicBezTo>
                    <a:pt x="209439" y="746006"/>
                    <a:pt x="205339" y="715448"/>
                    <a:pt x="206926" y="683832"/>
                  </a:cubicBezTo>
                  <a:cubicBezTo>
                    <a:pt x="216583" y="465629"/>
                    <a:pt x="311960" y="300472"/>
                    <a:pt x="510387" y="199869"/>
                  </a:cubicBezTo>
                  <a:cubicBezTo>
                    <a:pt x="520474" y="194759"/>
                    <a:pt x="530188" y="191452"/>
                    <a:pt x="539356" y="189866"/>
                  </a:cubicBezTo>
                  <a:close/>
                  <a:moveTo>
                    <a:pt x="1061682" y="17922"/>
                  </a:moveTo>
                  <a:cubicBezTo>
                    <a:pt x="1069532" y="18647"/>
                    <a:pt x="1077626" y="20772"/>
                    <a:pt x="1085696" y="24393"/>
                  </a:cubicBezTo>
                  <a:cubicBezTo>
                    <a:pt x="1218774" y="84253"/>
                    <a:pt x="1324272" y="176323"/>
                    <a:pt x="1402717" y="298884"/>
                  </a:cubicBezTo>
                  <a:cubicBezTo>
                    <a:pt x="1471703" y="406630"/>
                    <a:pt x="1524220" y="541957"/>
                    <a:pt x="1518664" y="706585"/>
                  </a:cubicBezTo>
                  <a:cubicBezTo>
                    <a:pt x="1523029" y="804607"/>
                    <a:pt x="1502790" y="903689"/>
                    <a:pt x="1459797" y="998140"/>
                  </a:cubicBezTo>
                  <a:cubicBezTo>
                    <a:pt x="1441344" y="1038619"/>
                    <a:pt x="1411580" y="1054163"/>
                    <a:pt x="1379699" y="1042058"/>
                  </a:cubicBezTo>
                  <a:cubicBezTo>
                    <a:pt x="1340146" y="1027110"/>
                    <a:pt x="1325396" y="994502"/>
                    <a:pt x="1343453" y="951840"/>
                  </a:cubicBezTo>
                  <a:cubicBezTo>
                    <a:pt x="1379964" y="865657"/>
                    <a:pt x="1403774" y="775968"/>
                    <a:pt x="1396433" y="683038"/>
                  </a:cubicBezTo>
                  <a:cubicBezTo>
                    <a:pt x="1377913" y="449424"/>
                    <a:pt x="1282337" y="261646"/>
                    <a:pt x="1061819" y="154032"/>
                  </a:cubicBezTo>
                  <a:cubicBezTo>
                    <a:pt x="1049053" y="147815"/>
                    <a:pt x="1036553" y="140473"/>
                    <a:pt x="1024911" y="132337"/>
                  </a:cubicBezTo>
                  <a:cubicBezTo>
                    <a:pt x="992435" y="109717"/>
                    <a:pt x="985689" y="79490"/>
                    <a:pt x="1004870" y="46551"/>
                  </a:cubicBezTo>
                  <a:cubicBezTo>
                    <a:pt x="1016776" y="26163"/>
                    <a:pt x="1038131" y="15745"/>
                    <a:pt x="1061682" y="17922"/>
                  </a:cubicBezTo>
                  <a:close/>
                  <a:moveTo>
                    <a:pt x="460902" y="296"/>
                  </a:moveTo>
                  <a:cubicBezTo>
                    <a:pt x="491699" y="-2538"/>
                    <a:pt x="515845" y="15035"/>
                    <a:pt x="523881" y="48271"/>
                  </a:cubicBezTo>
                  <a:cubicBezTo>
                    <a:pt x="531488" y="79689"/>
                    <a:pt x="517134" y="100987"/>
                    <a:pt x="491802" y="117457"/>
                  </a:cubicBezTo>
                  <a:cubicBezTo>
                    <a:pt x="451323" y="143781"/>
                    <a:pt x="406148" y="161177"/>
                    <a:pt x="366727" y="190279"/>
                  </a:cubicBezTo>
                  <a:cubicBezTo>
                    <a:pt x="217575" y="300473"/>
                    <a:pt x="148655" y="452666"/>
                    <a:pt x="128019" y="631184"/>
                  </a:cubicBezTo>
                  <a:cubicBezTo>
                    <a:pt x="116179" y="733837"/>
                    <a:pt x="135096" y="831793"/>
                    <a:pt x="175641" y="926311"/>
                  </a:cubicBezTo>
                  <a:cubicBezTo>
                    <a:pt x="184637" y="947344"/>
                    <a:pt x="194492" y="969369"/>
                    <a:pt x="179279" y="991990"/>
                  </a:cubicBezTo>
                  <a:cubicBezTo>
                    <a:pt x="165125" y="1012957"/>
                    <a:pt x="147134" y="1029029"/>
                    <a:pt x="120082" y="1027707"/>
                  </a:cubicBezTo>
                  <a:cubicBezTo>
                    <a:pt x="91640" y="1026252"/>
                    <a:pt x="74047" y="1008393"/>
                    <a:pt x="63001" y="983987"/>
                  </a:cubicBezTo>
                  <a:cubicBezTo>
                    <a:pt x="19876" y="888543"/>
                    <a:pt x="-2149" y="788801"/>
                    <a:pt x="165" y="682510"/>
                  </a:cubicBezTo>
                  <a:cubicBezTo>
                    <a:pt x="13658" y="376933"/>
                    <a:pt x="149449" y="148213"/>
                    <a:pt x="428239" y="10108"/>
                  </a:cubicBezTo>
                  <a:cubicBezTo>
                    <a:pt x="439632" y="4452"/>
                    <a:pt x="450636" y="1240"/>
                    <a:pt x="460902" y="296"/>
                  </a:cubicBezTo>
                  <a:close/>
                </a:path>
              </a:pathLst>
            </a:custGeom>
            <a:gradFill>
              <a:gsLst>
                <a:gs pos="0">
                  <a:srgbClr val="C5E3F5"/>
                </a:gs>
                <a:gs pos="48000">
                  <a:srgbClr val="50ABE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477" name="Google Shape;477;g36d2fe9e834_5_400"/>
          <p:cNvSpPr txBox="1"/>
          <p:nvPr/>
        </p:nvSpPr>
        <p:spPr>
          <a:xfrm>
            <a:off x="282790" y="1196175"/>
            <a:ext cx="3119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chemeClr val="accent4"/>
                </a:solidFill>
                <a:latin typeface="Arial"/>
                <a:ea typeface="Arial"/>
                <a:cs typeface="Arial"/>
                <a:sym typeface="Arial"/>
              </a:rPr>
              <a:t>First Alignment</a:t>
            </a:r>
            <a:endParaRPr b="1" i="0" sz="1600" u="none" cap="none" strike="noStrike">
              <a:solidFill>
                <a:schemeClr val="accent4"/>
              </a:solidFill>
              <a:latin typeface="Arial"/>
              <a:ea typeface="Arial"/>
              <a:cs typeface="Arial"/>
              <a:sym typeface="Arial"/>
            </a:endParaRPr>
          </a:p>
        </p:txBody>
      </p:sp>
      <p:sp>
        <p:nvSpPr>
          <p:cNvPr id="478" name="Google Shape;478;g36d2fe9e834_5_400"/>
          <p:cNvSpPr txBox="1"/>
          <p:nvPr/>
        </p:nvSpPr>
        <p:spPr>
          <a:xfrm>
            <a:off x="282790" y="3963935"/>
            <a:ext cx="3119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chemeClr val="accent4"/>
                </a:solidFill>
                <a:latin typeface="Arial"/>
                <a:ea typeface="Arial"/>
                <a:cs typeface="Arial"/>
                <a:sym typeface="Arial"/>
              </a:rPr>
              <a:t>Fourth Alignment</a:t>
            </a:r>
            <a:endParaRPr b="1" i="0" sz="1600" u="none" cap="none" strike="noStrike">
              <a:solidFill>
                <a:schemeClr val="accent4"/>
              </a:solidFill>
              <a:latin typeface="Arial"/>
              <a:ea typeface="Arial"/>
              <a:cs typeface="Arial"/>
              <a:sym typeface="Arial"/>
            </a:endParaRPr>
          </a:p>
        </p:txBody>
      </p:sp>
      <p:sp>
        <p:nvSpPr>
          <p:cNvPr id="479" name="Google Shape;479;g36d2fe9e834_5_400"/>
          <p:cNvSpPr txBox="1"/>
          <p:nvPr/>
        </p:nvSpPr>
        <p:spPr>
          <a:xfrm>
            <a:off x="249375" y="2003379"/>
            <a:ext cx="3119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chemeClr val="accent4"/>
                </a:solidFill>
                <a:latin typeface="Arial"/>
                <a:ea typeface="Arial"/>
                <a:cs typeface="Arial"/>
                <a:sym typeface="Arial"/>
              </a:rPr>
              <a:t>Second Alignment</a:t>
            </a:r>
            <a:endParaRPr b="1" i="0" sz="1600" u="none" cap="none" strike="noStrike">
              <a:solidFill>
                <a:schemeClr val="accent4"/>
              </a:solidFill>
              <a:latin typeface="Arial"/>
              <a:ea typeface="Arial"/>
              <a:cs typeface="Arial"/>
              <a:sym typeface="Arial"/>
            </a:endParaRPr>
          </a:p>
        </p:txBody>
      </p:sp>
      <p:sp>
        <p:nvSpPr>
          <p:cNvPr id="480" name="Google Shape;480;g36d2fe9e834_5_400"/>
          <p:cNvSpPr txBox="1"/>
          <p:nvPr/>
        </p:nvSpPr>
        <p:spPr>
          <a:xfrm>
            <a:off x="684032" y="1615975"/>
            <a:ext cx="7522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500" u="none" cap="none" strike="noStrike">
                <a:solidFill>
                  <a:srgbClr val="262626"/>
                </a:solidFill>
                <a:latin typeface="Arial"/>
                <a:ea typeface="Arial"/>
                <a:cs typeface="Arial"/>
                <a:sym typeface="Arial"/>
              </a:rPr>
              <a:t>Designing a comprehensive ERD that captures the full academic and career lifecycle</a:t>
            </a:r>
            <a:endParaRPr b="0" i="0" sz="1500" u="none" cap="none" strike="noStrike">
              <a:solidFill>
                <a:srgbClr val="262626"/>
              </a:solidFill>
              <a:latin typeface="Arial"/>
              <a:ea typeface="Arial"/>
              <a:cs typeface="Arial"/>
              <a:sym typeface="Arial"/>
            </a:endParaRPr>
          </a:p>
        </p:txBody>
      </p:sp>
      <p:sp>
        <p:nvSpPr>
          <p:cNvPr id="481" name="Google Shape;481;g36d2fe9e834_5_400"/>
          <p:cNvSpPr txBox="1"/>
          <p:nvPr/>
        </p:nvSpPr>
        <p:spPr>
          <a:xfrm>
            <a:off x="581250" y="2419857"/>
            <a:ext cx="7522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0" i="0" lang="en-US" sz="1500" u="none" cap="none" strike="noStrike">
                <a:solidFill>
                  <a:srgbClr val="262626"/>
                </a:solidFill>
                <a:latin typeface="Arial"/>
                <a:ea typeface="Arial"/>
                <a:cs typeface="Arial"/>
                <a:sym typeface="Arial"/>
              </a:rPr>
              <a:t>Constructing normalized and dimensional databases with integrity constraints</a:t>
            </a:r>
            <a:endParaRPr b="0" i="0" sz="1500" u="none" cap="none" strike="noStrike">
              <a:solidFill>
                <a:srgbClr val="262626"/>
              </a:solidFill>
              <a:latin typeface="Arial"/>
              <a:ea typeface="Arial"/>
              <a:cs typeface="Arial"/>
              <a:sym typeface="Arial"/>
            </a:endParaRPr>
          </a:p>
        </p:txBody>
      </p:sp>
      <p:sp>
        <p:nvSpPr>
          <p:cNvPr id="482" name="Google Shape;482;g36d2fe9e834_5_400"/>
          <p:cNvSpPr txBox="1"/>
          <p:nvPr/>
        </p:nvSpPr>
        <p:spPr>
          <a:xfrm>
            <a:off x="684025" y="4377100"/>
            <a:ext cx="80733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500" u="none" cap="none" strike="noStrike">
                <a:solidFill>
                  <a:srgbClr val="262626"/>
                </a:solidFill>
                <a:latin typeface="Arial"/>
                <a:ea typeface="Arial"/>
                <a:cs typeface="Arial"/>
                <a:sym typeface="Arial"/>
              </a:rPr>
              <a:t>Building a DWH and HR-centric data mart using SSIS to extract and transform data efficiently</a:t>
            </a:r>
            <a:endParaRPr b="0" i="0" sz="1500" u="none" cap="none" strike="noStrike">
              <a:solidFill>
                <a:srgbClr val="262626"/>
              </a:solidFill>
              <a:latin typeface="Arial"/>
              <a:ea typeface="Arial"/>
              <a:cs typeface="Arial"/>
              <a:sym typeface="Arial"/>
            </a:endParaRPr>
          </a:p>
        </p:txBody>
      </p:sp>
      <p:sp>
        <p:nvSpPr>
          <p:cNvPr id="483" name="Google Shape;483;g36d2fe9e834_5_400"/>
          <p:cNvSpPr txBox="1"/>
          <p:nvPr/>
        </p:nvSpPr>
        <p:spPr>
          <a:xfrm>
            <a:off x="1064000" y="0"/>
            <a:ext cx="8728800" cy="554100"/>
          </a:xfrm>
          <a:prstGeom prst="rect">
            <a:avLst/>
          </a:prstGeom>
          <a:noFill/>
          <a:ln>
            <a:noFill/>
          </a:ln>
        </p:spPr>
        <p:txBody>
          <a:bodyPr anchorCtr="0" anchor="ctr" bIns="0" lIns="36000" spcFirstLastPara="1" rIns="3600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1"/>
                </a:solidFill>
                <a:latin typeface="Arial"/>
                <a:ea typeface="Arial"/>
                <a:cs typeface="Arial"/>
                <a:sym typeface="Arial"/>
              </a:rPr>
              <a:t>RoadMap Alignment</a:t>
            </a:r>
            <a:endParaRPr b="1" i="0" sz="3600" u="none" cap="none" strike="noStrike">
              <a:solidFill>
                <a:schemeClr val="accent1"/>
              </a:solidFill>
              <a:latin typeface="Arial"/>
              <a:ea typeface="Arial"/>
              <a:cs typeface="Arial"/>
              <a:sym typeface="Arial"/>
            </a:endParaRPr>
          </a:p>
        </p:txBody>
      </p:sp>
      <p:sp>
        <p:nvSpPr>
          <p:cNvPr id="484" name="Google Shape;484;g36d2fe9e834_5_400"/>
          <p:cNvSpPr txBox="1"/>
          <p:nvPr/>
        </p:nvSpPr>
        <p:spPr>
          <a:xfrm>
            <a:off x="282790" y="4818723"/>
            <a:ext cx="3119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chemeClr val="accent4"/>
                </a:solidFill>
                <a:latin typeface="Arial"/>
                <a:ea typeface="Arial"/>
                <a:cs typeface="Arial"/>
                <a:sym typeface="Arial"/>
              </a:rPr>
              <a:t>Fifth Alignment</a:t>
            </a:r>
            <a:endParaRPr b="1" i="0" sz="1600" u="none" cap="none" strike="noStrike">
              <a:solidFill>
                <a:srgbClr val="000000"/>
              </a:solidFill>
              <a:latin typeface="Arial"/>
              <a:ea typeface="Arial"/>
              <a:cs typeface="Arial"/>
              <a:sym typeface="Arial"/>
            </a:endParaRPr>
          </a:p>
        </p:txBody>
      </p:sp>
      <p:sp>
        <p:nvSpPr>
          <p:cNvPr id="485" name="Google Shape;485;g36d2fe9e834_5_400"/>
          <p:cNvSpPr txBox="1"/>
          <p:nvPr/>
        </p:nvSpPr>
        <p:spPr>
          <a:xfrm>
            <a:off x="684032" y="5231877"/>
            <a:ext cx="7522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0" i="0" lang="en-US" sz="1500" u="none" cap="none" strike="noStrike">
                <a:solidFill>
                  <a:srgbClr val="262626"/>
                </a:solidFill>
                <a:latin typeface="Arial"/>
                <a:ea typeface="Arial"/>
                <a:cs typeface="Arial"/>
                <a:sym typeface="Arial"/>
              </a:rPr>
              <a:t>Producing visual analytics and automated reports for real-time HR and admin insights.</a:t>
            </a:r>
            <a:endParaRPr b="0" i="0" sz="1500" u="none" cap="none" strike="noStrike">
              <a:solidFill>
                <a:srgbClr val="262626"/>
              </a:solidFill>
              <a:latin typeface="Arial"/>
              <a:ea typeface="Arial"/>
              <a:cs typeface="Arial"/>
              <a:sym typeface="Arial"/>
            </a:endParaRPr>
          </a:p>
        </p:txBody>
      </p:sp>
      <p:sp>
        <p:nvSpPr>
          <p:cNvPr id="486" name="Google Shape;486;g36d2fe9e834_5_400"/>
          <p:cNvSpPr txBox="1"/>
          <p:nvPr/>
        </p:nvSpPr>
        <p:spPr>
          <a:xfrm>
            <a:off x="282790" y="3017208"/>
            <a:ext cx="3119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chemeClr val="accent4"/>
                </a:solidFill>
                <a:latin typeface="Arial"/>
                <a:ea typeface="Arial"/>
                <a:cs typeface="Arial"/>
                <a:sym typeface="Arial"/>
              </a:rPr>
              <a:t>Third Alignment</a:t>
            </a:r>
            <a:endParaRPr b="1" i="0" sz="1600" u="none" cap="none" strike="noStrike">
              <a:solidFill>
                <a:schemeClr val="accent4"/>
              </a:solidFill>
              <a:latin typeface="Arial"/>
              <a:ea typeface="Arial"/>
              <a:cs typeface="Arial"/>
              <a:sym typeface="Arial"/>
            </a:endParaRPr>
          </a:p>
        </p:txBody>
      </p:sp>
      <p:sp>
        <p:nvSpPr>
          <p:cNvPr id="487" name="Google Shape;487;g36d2fe9e834_5_400"/>
          <p:cNvSpPr txBox="1"/>
          <p:nvPr/>
        </p:nvSpPr>
        <p:spPr>
          <a:xfrm>
            <a:off x="684032" y="3430362"/>
            <a:ext cx="7522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0" i="0" lang="en-US" sz="1500" u="none" cap="none" strike="noStrike">
                <a:solidFill>
                  <a:srgbClr val="262626"/>
                </a:solidFill>
                <a:latin typeface="Arial"/>
                <a:ea typeface="Arial"/>
                <a:cs typeface="Arial"/>
                <a:sym typeface="Arial"/>
              </a:rPr>
              <a:t>Populating those systems with representative sample data for real testing</a:t>
            </a:r>
            <a:endParaRPr b="0" i="0" sz="1500" u="none" cap="none" strike="noStrike">
              <a:solidFill>
                <a:srgbClr val="262626"/>
              </a:solidFill>
              <a:latin typeface="Arial"/>
              <a:ea typeface="Arial"/>
              <a:cs typeface="Arial"/>
              <a:sym typeface="Arial"/>
            </a:endParaRPr>
          </a:p>
        </p:txBody>
      </p:sp>
      <p:sp>
        <p:nvSpPr>
          <p:cNvPr id="488" name="Google Shape;488;g36d2fe9e834_5_400"/>
          <p:cNvSpPr txBox="1"/>
          <p:nvPr/>
        </p:nvSpPr>
        <p:spPr>
          <a:xfrm>
            <a:off x="282790" y="5673524"/>
            <a:ext cx="3119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1" i="0" lang="en-US" sz="2000" u="none" cap="none" strike="noStrike">
                <a:solidFill>
                  <a:schemeClr val="accent4"/>
                </a:solidFill>
                <a:latin typeface="Arial"/>
                <a:ea typeface="Arial"/>
                <a:cs typeface="Arial"/>
                <a:sym typeface="Arial"/>
              </a:rPr>
              <a:t>Sixs Alignment</a:t>
            </a:r>
            <a:endParaRPr b="1" i="0" sz="1600" u="none" cap="none" strike="noStrike">
              <a:solidFill>
                <a:srgbClr val="000000"/>
              </a:solidFill>
              <a:latin typeface="Arial"/>
              <a:ea typeface="Arial"/>
              <a:cs typeface="Arial"/>
              <a:sym typeface="Arial"/>
            </a:endParaRPr>
          </a:p>
        </p:txBody>
      </p:sp>
      <p:sp>
        <p:nvSpPr>
          <p:cNvPr id="489" name="Google Shape;489;g36d2fe9e834_5_400"/>
          <p:cNvSpPr txBox="1"/>
          <p:nvPr/>
        </p:nvSpPr>
        <p:spPr>
          <a:xfrm>
            <a:off x="684038" y="6086675"/>
            <a:ext cx="8765700" cy="588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0" i="0" lang="en-US" sz="1500" u="none" cap="none" strike="noStrike">
                <a:solidFill>
                  <a:srgbClr val="262626"/>
                </a:solidFill>
                <a:latin typeface="Arial"/>
                <a:ea typeface="Arial"/>
                <a:cs typeface="Arial"/>
                <a:sym typeface="Arial"/>
              </a:rPr>
              <a:t>Implementing structured data pipelines, designing a robust data warehouse, developing insightful dashboards, and integrating an NLP-based chatbot for conversational analytics.</a:t>
            </a:r>
            <a:endParaRPr b="0" i="0" sz="1500" u="none" cap="none" strike="noStrike">
              <a:solidFill>
                <a:srgbClr val="262626"/>
              </a:solidFill>
              <a:latin typeface="Arial"/>
              <a:ea typeface="Arial"/>
              <a:cs typeface="Arial"/>
              <a:sym typeface="Arial"/>
            </a:endParaRPr>
          </a:p>
        </p:txBody>
      </p:sp>
      <p:sp>
        <p:nvSpPr>
          <p:cNvPr id="490" name="Google Shape;490;g36d2fe9e834_5_400"/>
          <p:cNvSpPr txBox="1"/>
          <p:nvPr/>
        </p:nvSpPr>
        <p:spPr>
          <a:xfrm>
            <a:off x="2389250" y="554100"/>
            <a:ext cx="7122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Arial"/>
                <a:ea typeface="Arial"/>
                <a:cs typeface="Arial"/>
                <a:sym typeface="Arial"/>
              </a:rPr>
              <a:t>This roadmap lays out the exact steps to reach the vision and long-term goals by:</a:t>
            </a:r>
            <a:endParaRPr b="1" i="0" sz="13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grpSp>
        <p:nvGrpSpPr>
          <p:cNvPr id="495" name="Google Shape;495;g36d4b1c252d_0_24"/>
          <p:cNvGrpSpPr/>
          <p:nvPr/>
        </p:nvGrpSpPr>
        <p:grpSpPr>
          <a:xfrm>
            <a:off x="6382650" y="3217850"/>
            <a:ext cx="5565000" cy="1142882"/>
            <a:chOff x="6169769" y="2749604"/>
            <a:chExt cx="5565000" cy="1142882"/>
          </a:xfrm>
        </p:grpSpPr>
        <p:sp>
          <p:nvSpPr>
            <p:cNvPr id="496" name="Google Shape;496;g36d4b1c252d_0_24"/>
            <p:cNvSpPr txBox="1"/>
            <p:nvPr/>
          </p:nvSpPr>
          <p:spPr>
            <a:xfrm>
              <a:off x="6169769" y="2749604"/>
              <a:ext cx="5565000" cy="831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1"/>
                  </a:solidFill>
                  <a:latin typeface="Arial"/>
                  <a:ea typeface="Arial"/>
                  <a:cs typeface="Arial"/>
                  <a:sym typeface="Arial"/>
                </a:rPr>
                <a:t>Key Initiatives</a:t>
              </a:r>
              <a:endParaRPr b="1" i="0" sz="4800" u="none" cap="none" strike="noStrike">
                <a:solidFill>
                  <a:schemeClr val="accent1"/>
                </a:solidFill>
                <a:latin typeface="Arial"/>
                <a:ea typeface="Arial"/>
                <a:cs typeface="Arial"/>
                <a:sym typeface="Arial"/>
              </a:endParaRPr>
            </a:p>
          </p:txBody>
        </p:sp>
        <p:sp>
          <p:nvSpPr>
            <p:cNvPr id="497" name="Google Shape;497;g36d4b1c252d_0_24"/>
            <p:cNvSpPr txBox="1"/>
            <p:nvPr/>
          </p:nvSpPr>
          <p:spPr>
            <a:xfrm>
              <a:off x="6685691" y="3512686"/>
              <a:ext cx="4777200" cy="379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accen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
          <p:cNvSpPr txBox="1"/>
          <p:nvPr>
            <p:ph idx="1" type="body"/>
          </p:nvPr>
        </p:nvSpPr>
        <p:spPr>
          <a:xfrm>
            <a:off x="617778" y="1062425"/>
            <a:ext cx="3502200" cy="72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None/>
            </a:pPr>
            <a:r>
              <a:rPr b="1" lang="en-US">
                <a:solidFill>
                  <a:srgbClr val="036583"/>
                </a:solidFill>
              </a:rPr>
              <a:t>ERD</a:t>
            </a:r>
            <a:endParaRPr b="1">
              <a:solidFill>
                <a:srgbClr val="036583"/>
              </a:solidFill>
            </a:endParaRPr>
          </a:p>
        </p:txBody>
      </p:sp>
      <p:sp>
        <p:nvSpPr>
          <p:cNvPr id="503" name="Google Shape;503;p6"/>
          <p:cNvSpPr txBox="1"/>
          <p:nvPr/>
        </p:nvSpPr>
        <p:spPr>
          <a:xfrm>
            <a:off x="530900" y="2498400"/>
            <a:ext cx="6603600" cy="3663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540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Design the logical structure of the system that includes all academic and career entities needed for student management, exam performance, instructors' performance, skill readiness, certification tracking, job placement, and Admin evaluation.</a:t>
            </a:r>
            <a:endParaRPr b="0" i="0" sz="2000" u="none" cap="none" strike="noStrike">
              <a:solidFill>
                <a:schemeClr val="dk1"/>
              </a:solidFill>
              <a:latin typeface="Arial"/>
              <a:ea typeface="Arial"/>
              <a:cs typeface="Arial"/>
              <a:sym typeface="Arial"/>
            </a:endParaRPr>
          </a:p>
          <a:p>
            <a:pPr indent="0" lvl="0" marL="0" marR="0" rtl="0" algn="just">
              <a:lnSpc>
                <a:spcPct val="115000"/>
              </a:lnSpc>
              <a:spcBef>
                <a:spcPts val="5400"/>
              </a:spcBef>
              <a:spcAft>
                <a:spcPts val="5400"/>
              </a:spcAft>
              <a:buClr>
                <a:srgbClr val="000000"/>
              </a:buClr>
              <a:buSzPts val="2000"/>
              <a:buFont typeface="Arial"/>
              <a:buNone/>
            </a:pPr>
            <a:r>
              <a:rPr b="0" i="0" lang="en-US" sz="2000" u="none" cap="none" strike="noStrike">
                <a:solidFill>
                  <a:schemeClr val="dk1"/>
                </a:solidFill>
                <a:latin typeface="Arial"/>
                <a:ea typeface="Arial"/>
                <a:cs typeface="Arial"/>
                <a:sym typeface="Arial"/>
              </a:rPr>
              <a:t>An ERD that enables building a normalized OLTP schema suitable for transactional operations and later transformation into dimensional models.</a:t>
            </a:r>
            <a:endParaRPr b="0" i="0" sz="2000" u="none" cap="none" strike="noStrike">
              <a:solidFill>
                <a:schemeClr val="dk1"/>
              </a:solidFill>
              <a:latin typeface="Arial"/>
              <a:ea typeface="Arial"/>
              <a:cs typeface="Arial"/>
              <a:sym typeface="Arial"/>
            </a:endParaRPr>
          </a:p>
        </p:txBody>
      </p:sp>
      <p:sp>
        <p:nvSpPr>
          <p:cNvPr id="504" name="Google Shape;504;p6"/>
          <p:cNvSpPr txBox="1"/>
          <p:nvPr/>
        </p:nvSpPr>
        <p:spPr>
          <a:xfrm>
            <a:off x="617775" y="1786613"/>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505" name="Google Shape;505;p6" title="images.png"/>
          <p:cNvPicPr preferRelativeResize="0"/>
          <p:nvPr/>
        </p:nvPicPr>
        <p:blipFill rotWithShape="1">
          <a:blip r:embed="rId3">
            <a:alphaModFix/>
          </a:blip>
          <a:srcRect b="0" l="5995" r="59026" t="0"/>
          <a:stretch/>
        </p:blipFill>
        <p:spPr>
          <a:xfrm>
            <a:off x="7538375" y="373525"/>
            <a:ext cx="4191000" cy="648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7"/>
          <p:cNvPicPr preferRelativeResize="0"/>
          <p:nvPr/>
        </p:nvPicPr>
        <p:blipFill rotWithShape="1">
          <a:blip r:embed="rId3">
            <a:alphaModFix/>
          </a:blip>
          <a:srcRect b="0" l="0" r="0" t="0"/>
          <a:stretch/>
        </p:blipFill>
        <p:spPr>
          <a:xfrm>
            <a:off x="437925" y="302500"/>
            <a:ext cx="11204877" cy="6098625"/>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36d2fe9e834_5_542"/>
          <p:cNvSpPr txBox="1"/>
          <p:nvPr>
            <p:ph idx="1" type="body"/>
          </p:nvPr>
        </p:nvSpPr>
        <p:spPr>
          <a:xfrm>
            <a:off x="756325" y="2136150"/>
            <a:ext cx="6210600" cy="72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None/>
            </a:pPr>
            <a:r>
              <a:rPr b="1" lang="en-US">
                <a:solidFill>
                  <a:srgbClr val="036583"/>
                </a:solidFill>
              </a:rPr>
              <a:t>Mapping &amp; Schema Design</a:t>
            </a:r>
            <a:endParaRPr b="1">
              <a:solidFill>
                <a:srgbClr val="036583"/>
              </a:solidFill>
            </a:endParaRPr>
          </a:p>
          <a:p>
            <a:pPr indent="0" lvl="0" marL="0" rtl="0" algn="l">
              <a:lnSpc>
                <a:spcPct val="90000"/>
              </a:lnSpc>
              <a:spcBef>
                <a:spcPts val="0"/>
              </a:spcBef>
              <a:spcAft>
                <a:spcPts val="0"/>
              </a:spcAft>
              <a:buClr>
                <a:srgbClr val="262626"/>
              </a:buClr>
              <a:buSzPts val="5400"/>
              <a:buNone/>
            </a:pPr>
            <a:r>
              <a:t/>
            </a:r>
            <a:endParaRPr>
              <a:solidFill>
                <a:srgbClr val="036583"/>
              </a:solidFill>
            </a:endParaRPr>
          </a:p>
        </p:txBody>
      </p:sp>
      <p:sp>
        <p:nvSpPr>
          <p:cNvPr id="516" name="Google Shape;516;g36d2fe9e834_5_542"/>
          <p:cNvSpPr txBox="1"/>
          <p:nvPr/>
        </p:nvSpPr>
        <p:spPr>
          <a:xfrm>
            <a:off x="669450" y="3572125"/>
            <a:ext cx="6603600" cy="1693200"/>
          </a:xfrm>
          <a:prstGeom prst="rect">
            <a:avLst/>
          </a:prstGeom>
          <a:noFill/>
          <a:ln>
            <a:noFill/>
          </a:ln>
        </p:spPr>
        <p:txBody>
          <a:bodyPr anchorCtr="0" anchor="t" bIns="91425" lIns="91425" spcFirstLastPara="1" rIns="91425" wrap="square" tIns="91425">
            <a:spAutoFit/>
          </a:bodyPr>
          <a:lstStyle/>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A fully normalized, modular SQL schema is implemented.</a:t>
            </a:r>
            <a:br>
              <a:rPr b="0" i="0" lang="en-US" sz="1400" u="none" cap="none" strike="noStrike">
                <a:solidFill>
                  <a:schemeClr val="dk1"/>
                </a:solidFill>
                <a:latin typeface="DM Sans"/>
                <a:ea typeface="DM Sans"/>
                <a:cs typeface="DM Sans"/>
                <a:sym typeface="DM Sans"/>
              </a:rPr>
            </a:b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Referential integrity is ensured across schemas using FKs and constraints.</a:t>
            </a:r>
            <a:br>
              <a:rPr b="0" i="0" lang="en-US" sz="1400" u="none" cap="none" strike="noStrike">
                <a:solidFill>
                  <a:schemeClr val="dk1"/>
                </a:solidFill>
                <a:latin typeface="DM Sans"/>
                <a:ea typeface="DM Sans"/>
                <a:cs typeface="DM Sans"/>
                <a:sym typeface="DM Sans"/>
              </a:rPr>
            </a:b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Reusable views and joins form the basis for data warehouse loading.</a:t>
            </a:r>
            <a:endParaRPr b="0" i="0" sz="2000" u="none" cap="none" strike="noStrike">
              <a:solidFill>
                <a:schemeClr val="dk1"/>
              </a:solidFill>
              <a:latin typeface="Arial"/>
              <a:ea typeface="Arial"/>
              <a:cs typeface="Arial"/>
              <a:sym typeface="Arial"/>
            </a:endParaRPr>
          </a:p>
        </p:txBody>
      </p:sp>
      <p:sp>
        <p:nvSpPr>
          <p:cNvPr id="517" name="Google Shape;517;g36d2fe9e834_5_542"/>
          <p:cNvSpPr txBox="1"/>
          <p:nvPr/>
        </p:nvSpPr>
        <p:spPr>
          <a:xfrm>
            <a:off x="756325" y="28603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518" name="Google Shape;518;g36d2fe9e834_5_542"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8"/>
          <p:cNvPicPr preferRelativeResize="0"/>
          <p:nvPr/>
        </p:nvPicPr>
        <p:blipFill rotWithShape="1">
          <a:blip r:embed="rId3">
            <a:alphaModFix/>
          </a:blip>
          <a:srcRect b="0" l="0" r="0" t="0"/>
          <a:stretch/>
        </p:blipFill>
        <p:spPr>
          <a:xfrm>
            <a:off x="541825" y="148325"/>
            <a:ext cx="11360724" cy="6528950"/>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g36d2fe9e834_5_556"/>
          <p:cNvPicPr preferRelativeResize="0"/>
          <p:nvPr/>
        </p:nvPicPr>
        <p:blipFill rotWithShape="1">
          <a:blip r:embed="rId3">
            <a:alphaModFix/>
          </a:blip>
          <a:srcRect b="16394" l="0" r="2286" t="0"/>
          <a:stretch/>
        </p:blipFill>
        <p:spPr>
          <a:xfrm>
            <a:off x="256400" y="368875"/>
            <a:ext cx="11603173" cy="6196450"/>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36d2fe9e834_5_549"/>
          <p:cNvSpPr txBox="1"/>
          <p:nvPr>
            <p:ph idx="1" type="body"/>
          </p:nvPr>
        </p:nvSpPr>
        <p:spPr>
          <a:xfrm>
            <a:off x="756325" y="2136150"/>
            <a:ext cx="6972600" cy="72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None/>
            </a:pPr>
            <a:r>
              <a:rPr b="1" lang="en-US">
                <a:solidFill>
                  <a:srgbClr val="036583"/>
                </a:solidFill>
              </a:rPr>
              <a:t>Data Population</a:t>
            </a:r>
            <a:endParaRPr b="1">
              <a:solidFill>
                <a:srgbClr val="036583"/>
              </a:solidFill>
            </a:endParaRPr>
          </a:p>
        </p:txBody>
      </p:sp>
      <p:sp>
        <p:nvSpPr>
          <p:cNvPr id="534" name="Google Shape;534;g36d2fe9e834_5_549"/>
          <p:cNvSpPr txBox="1"/>
          <p:nvPr/>
        </p:nvSpPr>
        <p:spPr>
          <a:xfrm>
            <a:off x="669450" y="3572125"/>
            <a:ext cx="6603600" cy="1908600"/>
          </a:xfrm>
          <a:prstGeom prst="rect">
            <a:avLst/>
          </a:prstGeom>
          <a:noFill/>
          <a:ln>
            <a:noFill/>
          </a:ln>
        </p:spPr>
        <p:txBody>
          <a:bodyPr anchorCtr="0" anchor="t" bIns="91425" lIns="91425" spcFirstLastPara="1" rIns="91425" wrap="square" tIns="91425">
            <a:spAutoFit/>
          </a:bodyPr>
          <a:lstStyle/>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All normalized tables are populated with consistent mock data.</a:t>
            </a:r>
            <a:br>
              <a:rPr b="0" i="0" lang="en-US" sz="1400" u="none" cap="none" strike="noStrike">
                <a:solidFill>
                  <a:schemeClr val="dk1"/>
                </a:solidFill>
                <a:latin typeface="DM Sans"/>
                <a:ea typeface="DM Sans"/>
                <a:cs typeface="DM Sans"/>
                <a:sym typeface="DM Sans"/>
              </a:rPr>
            </a:b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Data supports full end-to-end testing of dashboards and reports.</a:t>
            </a:r>
            <a:br>
              <a:rPr b="0" i="0" lang="en-US" sz="1400" u="none" cap="none" strike="noStrike">
                <a:solidFill>
                  <a:schemeClr val="dk1"/>
                </a:solidFill>
                <a:latin typeface="DM Sans"/>
                <a:ea typeface="DM Sans"/>
                <a:cs typeface="DM Sans"/>
                <a:sym typeface="DM Sans"/>
              </a:rPr>
            </a:b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Diverse patterns ensure that filters, KPIs, and drilldowns can be tested.</a:t>
            </a:r>
            <a:endParaRPr b="0" i="0" sz="1400" u="none" cap="none" strike="noStrike">
              <a:solidFill>
                <a:schemeClr val="dk1"/>
              </a:solidFill>
              <a:latin typeface="DM Sans"/>
              <a:ea typeface="DM Sans"/>
              <a:cs typeface="DM Sans"/>
              <a:sym typeface="DM Sans"/>
            </a:endParaRPr>
          </a:p>
        </p:txBody>
      </p:sp>
      <p:sp>
        <p:nvSpPr>
          <p:cNvPr id="535" name="Google Shape;535;g36d2fe9e834_5_549"/>
          <p:cNvSpPr txBox="1"/>
          <p:nvPr/>
        </p:nvSpPr>
        <p:spPr>
          <a:xfrm>
            <a:off x="756325" y="28603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536" name="Google Shape;536;g36d2fe9e834_5_549"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solidFill>
                  <a:schemeClr val="accent1"/>
                </a:solidFill>
                <a:highlight>
                  <a:schemeClr val="lt1"/>
                </a:highlight>
              </a:rPr>
              <a:t>Team Members</a:t>
            </a:r>
            <a:endParaRPr b="1">
              <a:solidFill>
                <a:schemeClr val="accent1"/>
              </a:solidFill>
              <a:highlight>
                <a:schemeClr val="lt1"/>
              </a:highlight>
            </a:endParaRPr>
          </a:p>
        </p:txBody>
      </p:sp>
      <p:sp>
        <p:nvSpPr>
          <p:cNvPr id="155" name="Google Shape;155;p5"/>
          <p:cNvSpPr txBox="1"/>
          <p:nvPr/>
        </p:nvSpPr>
        <p:spPr>
          <a:xfrm>
            <a:off x="1160715" y="1459669"/>
            <a:ext cx="1681200" cy="3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a:buNone/>
            </a:pPr>
            <a:r>
              <a:rPr b="1" i="0" lang="en-US" sz="1800" u="none" cap="none" strike="noStrike">
                <a:solidFill>
                  <a:schemeClr val="accent1"/>
                </a:solidFill>
                <a:latin typeface="Arial"/>
                <a:ea typeface="Arial"/>
                <a:cs typeface="Arial"/>
                <a:sym typeface="Arial"/>
              </a:rPr>
              <a:t>Nada Hosny</a:t>
            </a:r>
            <a:endParaRPr b="0" i="0" sz="1400" u="none" cap="none" strike="noStrike">
              <a:solidFill>
                <a:srgbClr val="000000"/>
              </a:solidFill>
              <a:latin typeface="Arial"/>
              <a:ea typeface="Arial"/>
              <a:cs typeface="Arial"/>
              <a:sym typeface="Arial"/>
            </a:endParaRPr>
          </a:p>
        </p:txBody>
      </p:sp>
      <p:sp>
        <p:nvSpPr>
          <p:cNvPr id="156" name="Google Shape;156;p5"/>
          <p:cNvSpPr txBox="1"/>
          <p:nvPr/>
        </p:nvSpPr>
        <p:spPr>
          <a:xfrm>
            <a:off x="3832525" y="1465025"/>
            <a:ext cx="2175600" cy="3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800"/>
              <a:buFont typeface="Arial"/>
              <a:buNone/>
            </a:pPr>
            <a:r>
              <a:rPr b="1" i="0" lang="en-US" sz="1800" u="none" cap="none" strike="noStrike">
                <a:solidFill>
                  <a:schemeClr val="accent2"/>
                </a:solidFill>
                <a:latin typeface="Arial"/>
                <a:ea typeface="Arial"/>
                <a:cs typeface="Arial"/>
                <a:sym typeface="Arial"/>
              </a:rPr>
              <a:t>Mohamed Ammar</a:t>
            </a:r>
            <a:endParaRPr b="1" i="0" sz="1800" u="none" cap="none" strike="noStrike">
              <a:solidFill>
                <a:schemeClr val="accent2"/>
              </a:solidFill>
              <a:latin typeface="Arial"/>
              <a:ea typeface="Arial"/>
              <a:cs typeface="Arial"/>
              <a:sym typeface="Arial"/>
            </a:endParaRPr>
          </a:p>
        </p:txBody>
      </p:sp>
      <p:sp>
        <p:nvSpPr>
          <p:cNvPr id="157" name="Google Shape;157;p5"/>
          <p:cNvSpPr txBox="1"/>
          <p:nvPr/>
        </p:nvSpPr>
        <p:spPr>
          <a:xfrm>
            <a:off x="6678275" y="1465025"/>
            <a:ext cx="2457600" cy="3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3"/>
              </a:buClr>
              <a:buSzPts val="1800"/>
              <a:buFont typeface="Arial"/>
              <a:buNone/>
            </a:pPr>
            <a:r>
              <a:rPr b="1" i="0" lang="en-US" sz="1800" u="none" cap="none" strike="noStrike">
                <a:solidFill>
                  <a:schemeClr val="accent3"/>
                </a:solidFill>
                <a:latin typeface="Arial"/>
                <a:ea typeface="Arial"/>
                <a:cs typeface="Arial"/>
                <a:sym typeface="Arial"/>
              </a:rPr>
              <a:t>Mahmoud Elbaal</a:t>
            </a:r>
            <a:endParaRPr b="1" i="0" sz="1800" u="none" cap="none" strike="noStrike">
              <a:solidFill>
                <a:schemeClr val="accent3"/>
              </a:solidFill>
              <a:latin typeface="Arial"/>
              <a:ea typeface="Arial"/>
              <a:cs typeface="Arial"/>
              <a:sym typeface="Arial"/>
            </a:endParaRPr>
          </a:p>
        </p:txBody>
      </p:sp>
      <p:sp>
        <p:nvSpPr>
          <p:cNvPr id="158" name="Google Shape;158;p5"/>
          <p:cNvSpPr txBox="1"/>
          <p:nvPr/>
        </p:nvSpPr>
        <p:spPr>
          <a:xfrm>
            <a:off x="9524019" y="1465019"/>
            <a:ext cx="1681200" cy="3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1800"/>
              <a:buFont typeface="Arial"/>
              <a:buNone/>
            </a:pPr>
            <a:r>
              <a:rPr b="1" i="0" lang="en-US" sz="1800" u="none" cap="none" strike="noStrike">
                <a:solidFill>
                  <a:schemeClr val="accent4"/>
                </a:solidFill>
                <a:latin typeface="Arial"/>
                <a:ea typeface="Arial"/>
                <a:cs typeface="Arial"/>
                <a:sym typeface="Arial"/>
              </a:rPr>
              <a:t>Sabry Yahia</a:t>
            </a:r>
            <a:endParaRPr b="1" i="0" sz="1800" u="none" cap="none" strike="noStrike">
              <a:solidFill>
                <a:schemeClr val="accent4"/>
              </a:solidFill>
              <a:latin typeface="Arial"/>
              <a:ea typeface="Arial"/>
              <a:cs typeface="Arial"/>
              <a:sym typeface="Arial"/>
            </a:endParaRPr>
          </a:p>
        </p:txBody>
      </p:sp>
      <p:grpSp>
        <p:nvGrpSpPr>
          <p:cNvPr id="159" name="Google Shape;159;p5"/>
          <p:cNvGrpSpPr/>
          <p:nvPr/>
        </p:nvGrpSpPr>
        <p:grpSpPr>
          <a:xfrm>
            <a:off x="828025" y="4552938"/>
            <a:ext cx="2281332" cy="1144310"/>
            <a:chOff x="855091" y="4515886"/>
            <a:chExt cx="1935300" cy="1144310"/>
          </a:xfrm>
        </p:grpSpPr>
        <p:sp>
          <p:nvSpPr>
            <p:cNvPr id="160" name="Google Shape;160;p5"/>
            <p:cNvSpPr txBox="1"/>
            <p:nvPr/>
          </p:nvSpPr>
          <p:spPr>
            <a:xfrm>
              <a:off x="855091" y="4515886"/>
              <a:ext cx="1935300" cy="324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1" i="0" lang="en-US" sz="1400" u="none" cap="none" strike="noStrike">
                  <a:solidFill>
                    <a:schemeClr val="accent1"/>
                  </a:solidFill>
                  <a:latin typeface="Arial"/>
                  <a:ea typeface="Arial"/>
                  <a:cs typeface="Arial"/>
                  <a:sym typeface="Arial"/>
                </a:rPr>
                <a:t>Marketing Data Analyst</a:t>
              </a:r>
              <a:endParaRPr b="0" i="0" sz="1400" u="none" cap="none" strike="noStrike">
                <a:solidFill>
                  <a:srgbClr val="000000"/>
                </a:solidFill>
                <a:latin typeface="Arial"/>
                <a:ea typeface="Arial"/>
                <a:cs typeface="Arial"/>
                <a:sym typeface="Arial"/>
              </a:endParaRPr>
            </a:p>
          </p:txBody>
        </p:sp>
        <p:sp>
          <p:nvSpPr>
            <p:cNvPr id="161" name="Google Shape;161;p5"/>
            <p:cNvSpPr txBox="1"/>
            <p:nvPr/>
          </p:nvSpPr>
          <p:spPr>
            <a:xfrm>
              <a:off x="1010427" y="4832196"/>
              <a:ext cx="1681200" cy="82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Wordsmith talking to any crowd by bridge gap between data and Analytics</a:t>
              </a:r>
              <a:endParaRPr b="0" i="0" sz="1200" u="none" cap="none" strike="noStrike">
                <a:solidFill>
                  <a:srgbClr val="3F3F3F"/>
                </a:solidFill>
                <a:latin typeface="Arial"/>
                <a:ea typeface="Arial"/>
                <a:cs typeface="Arial"/>
                <a:sym typeface="Arial"/>
              </a:endParaRPr>
            </a:p>
          </p:txBody>
        </p:sp>
      </p:grpSp>
      <p:grpSp>
        <p:nvGrpSpPr>
          <p:cNvPr id="162" name="Google Shape;162;p5"/>
          <p:cNvGrpSpPr/>
          <p:nvPr/>
        </p:nvGrpSpPr>
        <p:grpSpPr>
          <a:xfrm>
            <a:off x="3909000" y="4534498"/>
            <a:ext cx="1870200" cy="1144302"/>
            <a:chOff x="3856175" y="4515894"/>
            <a:chExt cx="1870200" cy="1144302"/>
          </a:xfrm>
        </p:grpSpPr>
        <p:sp>
          <p:nvSpPr>
            <p:cNvPr id="163" name="Google Shape;163;p5"/>
            <p:cNvSpPr txBox="1"/>
            <p:nvPr/>
          </p:nvSpPr>
          <p:spPr>
            <a:xfrm>
              <a:off x="3856178" y="4515894"/>
              <a:ext cx="1681200" cy="324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1400" u="none" cap="none" strike="noStrike">
                  <a:solidFill>
                    <a:schemeClr val="accent2"/>
                  </a:solidFill>
                  <a:latin typeface="Arial"/>
                  <a:ea typeface="Arial"/>
                  <a:cs typeface="Arial"/>
                  <a:sym typeface="Arial"/>
                </a:rPr>
                <a:t>Data Scientist</a:t>
              </a:r>
              <a:endParaRPr b="0" i="0" sz="1400" u="none" cap="none" strike="noStrike">
                <a:solidFill>
                  <a:srgbClr val="000000"/>
                </a:solidFill>
                <a:latin typeface="Arial"/>
                <a:ea typeface="Arial"/>
                <a:cs typeface="Arial"/>
                <a:sym typeface="Arial"/>
              </a:endParaRPr>
            </a:p>
          </p:txBody>
        </p:sp>
        <p:sp>
          <p:nvSpPr>
            <p:cNvPr id="164" name="Google Shape;164;p5"/>
            <p:cNvSpPr txBox="1"/>
            <p:nvPr/>
          </p:nvSpPr>
          <p:spPr>
            <a:xfrm>
              <a:off x="3856175" y="4832196"/>
              <a:ext cx="1870200" cy="82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Analytical, curious data scientist with strategic, adaptive, and creative problem-solving.</a:t>
              </a:r>
              <a:endParaRPr b="0" i="0" sz="1200" u="none" cap="none" strike="noStrike">
                <a:solidFill>
                  <a:srgbClr val="3F3F3F"/>
                </a:solidFill>
                <a:latin typeface="Arial"/>
                <a:ea typeface="Arial"/>
                <a:cs typeface="Arial"/>
                <a:sym typeface="Arial"/>
              </a:endParaRPr>
            </a:p>
          </p:txBody>
        </p:sp>
      </p:grpSp>
      <p:grpSp>
        <p:nvGrpSpPr>
          <p:cNvPr id="165" name="Google Shape;165;p5"/>
          <p:cNvGrpSpPr/>
          <p:nvPr/>
        </p:nvGrpSpPr>
        <p:grpSpPr>
          <a:xfrm>
            <a:off x="6919750" y="4534498"/>
            <a:ext cx="1734600" cy="1144302"/>
            <a:chOff x="6701925" y="4515894"/>
            <a:chExt cx="1734600" cy="1144302"/>
          </a:xfrm>
        </p:grpSpPr>
        <p:sp>
          <p:nvSpPr>
            <p:cNvPr id="166" name="Google Shape;166;p5"/>
            <p:cNvSpPr txBox="1"/>
            <p:nvPr/>
          </p:nvSpPr>
          <p:spPr>
            <a:xfrm>
              <a:off x="6701929" y="4515894"/>
              <a:ext cx="1681200" cy="324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3"/>
                </a:buClr>
                <a:buSzPts val="1400"/>
                <a:buFont typeface="Arial"/>
                <a:buNone/>
              </a:pPr>
              <a:r>
                <a:rPr b="1" i="0" lang="en-US" sz="1400" u="none" cap="none" strike="noStrike">
                  <a:solidFill>
                    <a:schemeClr val="accent3"/>
                  </a:solidFill>
                  <a:latin typeface="Arial"/>
                  <a:ea typeface="Arial"/>
                  <a:cs typeface="Arial"/>
                  <a:sym typeface="Arial"/>
                </a:rPr>
                <a:t>Data Analyst</a:t>
              </a:r>
              <a:endParaRPr b="1" i="0" sz="1400" u="none" cap="none" strike="noStrike">
                <a:solidFill>
                  <a:schemeClr val="accent3"/>
                </a:solidFill>
                <a:latin typeface="Arial"/>
                <a:ea typeface="Arial"/>
                <a:cs typeface="Arial"/>
                <a:sym typeface="Arial"/>
              </a:endParaRPr>
            </a:p>
          </p:txBody>
        </p:sp>
        <p:sp>
          <p:nvSpPr>
            <p:cNvPr id="167" name="Google Shape;167;p5"/>
            <p:cNvSpPr txBox="1"/>
            <p:nvPr/>
          </p:nvSpPr>
          <p:spPr>
            <a:xfrm>
              <a:off x="6701925" y="4832196"/>
              <a:ext cx="1734600" cy="82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Data analyst skilled in stats, visualization, and insight-driven decision-making.</a:t>
              </a:r>
              <a:endParaRPr b="0" i="0" sz="1200" u="none" cap="none" strike="noStrike">
                <a:solidFill>
                  <a:srgbClr val="3F3F3F"/>
                </a:solidFill>
                <a:latin typeface="Arial"/>
                <a:ea typeface="Arial"/>
                <a:cs typeface="Arial"/>
                <a:sym typeface="Arial"/>
              </a:endParaRPr>
            </a:p>
          </p:txBody>
        </p:sp>
      </p:grpSp>
      <p:grpSp>
        <p:nvGrpSpPr>
          <p:cNvPr id="168" name="Google Shape;168;p5"/>
          <p:cNvGrpSpPr/>
          <p:nvPr/>
        </p:nvGrpSpPr>
        <p:grpSpPr>
          <a:xfrm>
            <a:off x="9741569" y="4529148"/>
            <a:ext cx="1870207" cy="1144302"/>
            <a:chOff x="9547681" y="4515894"/>
            <a:chExt cx="1870207" cy="1144302"/>
          </a:xfrm>
        </p:grpSpPr>
        <p:sp>
          <p:nvSpPr>
            <p:cNvPr id="169" name="Google Shape;169;p5"/>
            <p:cNvSpPr txBox="1"/>
            <p:nvPr/>
          </p:nvSpPr>
          <p:spPr>
            <a:xfrm>
              <a:off x="9547681" y="4515894"/>
              <a:ext cx="1681200" cy="324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1400"/>
                <a:buFont typeface="Arial"/>
                <a:buNone/>
              </a:pPr>
              <a:r>
                <a:rPr b="1" i="0" lang="en-US" sz="1400" u="none" cap="none" strike="noStrike">
                  <a:solidFill>
                    <a:schemeClr val="accent4"/>
                  </a:solidFill>
                  <a:latin typeface="Arial"/>
                  <a:ea typeface="Arial"/>
                  <a:cs typeface="Arial"/>
                  <a:sym typeface="Arial"/>
                </a:rPr>
                <a:t>Data Analyst</a:t>
              </a:r>
              <a:endParaRPr b="0" i="0" sz="1400" u="none" cap="none" strike="noStrike">
                <a:solidFill>
                  <a:srgbClr val="000000"/>
                </a:solidFill>
                <a:latin typeface="Arial"/>
                <a:ea typeface="Arial"/>
                <a:cs typeface="Arial"/>
                <a:sym typeface="Arial"/>
              </a:endParaRPr>
            </a:p>
          </p:txBody>
        </p:sp>
        <p:sp>
          <p:nvSpPr>
            <p:cNvPr id="170" name="Google Shape;170;p5"/>
            <p:cNvSpPr txBox="1"/>
            <p:nvPr/>
          </p:nvSpPr>
          <p:spPr>
            <a:xfrm>
              <a:off x="9547688" y="4832196"/>
              <a:ext cx="1870200" cy="82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Data analyst skilled in stats, visualization, and insight-driven decision-making.</a:t>
              </a:r>
              <a:endParaRPr b="0" i="0" sz="1200" u="none" cap="none" strike="noStrike">
                <a:solidFill>
                  <a:srgbClr val="3F3F3F"/>
                </a:solidFill>
                <a:latin typeface="Arial"/>
                <a:ea typeface="Arial"/>
                <a:cs typeface="Arial"/>
                <a:sym typeface="Arial"/>
              </a:endParaRPr>
            </a:p>
          </p:txBody>
        </p:sp>
      </p:grpSp>
      <p:sp>
        <p:nvSpPr>
          <p:cNvPr id="171" name="Google Shape;171;p5"/>
          <p:cNvSpPr/>
          <p:nvPr/>
        </p:nvSpPr>
        <p:spPr>
          <a:xfrm>
            <a:off x="739937" y="1931130"/>
            <a:ext cx="2457524" cy="2455919"/>
          </a:xfrm>
          <a:custGeom>
            <a:rect b="b" l="l" r="r" t="t"/>
            <a:pathLst>
              <a:path extrusionOk="0" h="2247981" w="2249450">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5"/>
          <p:cNvSpPr/>
          <p:nvPr/>
        </p:nvSpPr>
        <p:spPr>
          <a:xfrm>
            <a:off x="9271000" y="1931130"/>
            <a:ext cx="2457524" cy="2455919"/>
          </a:xfrm>
          <a:custGeom>
            <a:rect b="b" l="l" r="r" t="t"/>
            <a:pathLst>
              <a:path extrusionOk="0" h="2247981" w="2249450">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73" name="Google Shape;173;p5" title="icons8-github-48.png">
            <a:hlinkClick r:id="rId3"/>
          </p:cNvPr>
          <p:cNvPicPr preferRelativeResize="0"/>
          <p:nvPr/>
        </p:nvPicPr>
        <p:blipFill rotWithShape="1">
          <a:blip r:embed="rId4">
            <a:alphaModFix/>
          </a:blip>
          <a:srcRect b="0" l="0" r="0" t="0"/>
          <a:stretch/>
        </p:blipFill>
        <p:spPr>
          <a:xfrm>
            <a:off x="1583569" y="5771138"/>
            <a:ext cx="457200" cy="457200"/>
          </a:xfrm>
          <a:prstGeom prst="rect">
            <a:avLst/>
          </a:prstGeom>
          <a:noFill/>
          <a:ln>
            <a:noFill/>
          </a:ln>
        </p:spPr>
      </p:pic>
      <p:pic>
        <p:nvPicPr>
          <p:cNvPr id="174" name="Google Shape;174;p5" title="icons8-linkedin-30.png">
            <a:hlinkClick r:id="rId5"/>
          </p:cNvPr>
          <p:cNvPicPr preferRelativeResize="0"/>
          <p:nvPr/>
        </p:nvPicPr>
        <p:blipFill rotWithShape="1">
          <a:blip r:embed="rId6">
            <a:alphaModFix/>
          </a:blip>
          <a:srcRect b="0" l="0" r="0" t="0"/>
          <a:stretch/>
        </p:blipFill>
        <p:spPr>
          <a:xfrm>
            <a:off x="2040763" y="5808037"/>
            <a:ext cx="383450" cy="383450"/>
          </a:xfrm>
          <a:prstGeom prst="rect">
            <a:avLst/>
          </a:prstGeom>
          <a:noFill/>
          <a:ln>
            <a:noFill/>
          </a:ln>
        </p:spPr>
      </p:pic>
      <p:pic>
        <p:nvPicPr>
          <p:cNvPr id="175" name="Google Shape;175;p5" title="icons8-email-30.png">
            <a:hlinkClick r:id="rId7"/>
          </p:cNvPr>
          <p:cNvPicPr preferRelativeResize="0"/>
          <p:nvPr/>
        </p:nvPicPr>
        <p:blipFill rotWithShape="1">
          <a:blip r:embed="rId8">
            <a:alphaModFix/>
          </a:blip>
          <a:srcRect b="0" l="0" r="0" t="0"/>
          <a:stretch/>
        </p:blipFill>
        <p:spPr>
          <a:xfrm>
            <a:off x="1273850" y="5808025"/>
            <a:ext cx="309725" cy="383450"/>
          </a:xfrm>
          <a:prstGeom prst="rect">
            <a:avLst/>
          </a:prstGeom>
          <a:noFill/>
          <a:ln>
            <a:noFill/>
          </a:ln>
        </p:spPr>
      </p:pic>
      <p:pic>
        <p:nvPicPr>
          <p:cNvPr id="176" name="Google Shape;176;p5" title="IMG-20250508-WA0037.jpg"/>
          <p:cNvPicPr preferRelativeResize="0"/>
          <p:nvPr>
            <p:ph idx="2" type="pic"/>
          </p:nvPr>
        </p:nvPicPr>
        <p:blipFill rotWithShape="1">
          <a:blip r:embed="rId9">
            <a:alphaModFix/>
          </a:blip>
          <a:srcRect b="33004" l="20300" r="20306" t="23346"/>
          <a:stretch/>
        </p:blipFill>
        <p:spPr>
          <a:xfrm>
            <a:off x="1112790" y="2303187"/>
            <a:ext cx="1711800" cy="1711800"/>
          </a:xfrm>
          <a:prstGeom prst="ellipse">
            <a:avLst/>
          </a:prstGeom>
          <a:solidFill>
            <a:srgbClr val="F2F2F2"/>
          </a:solidFill>
          <a:ln>
            <a:noFill/>
          </a:ln>
        </p:spPr>
      </p:pic>
      <p:pic>
        <p:nvPicPr>
          <p:cNvPr id="177" name="Google Shape;177;p5" title="icons8-github-48.png">
            <a:hlinkClick r:id="rId10"/>
          </p:cNvPr>
          <p:cNvPicPr preferRelativeResize="0"/>
          <p:nvPr/>
        </p:nvPicPr>
        <p:blipFill rotWithShape="1">
          <a:blip r:embed="rId4">
            <a:alphaModFix/>
          </a:blip>
          <a:srcRect b="0" l="0" r="0" t="0"/>
          <a:stretch/>
        </p:blipFill>
        <p:spPr>
          <a:xfrm>
            <a:off x="4484132" y="5771138"/>
            <a:ext cx="457200" cy="457200"/>
          </a:xfrm>
          <a:prstGeom prst="rect">
            <a:avLst/>
          </a:prstGeom>
          <a:noFill/>
          <a:ln>
            <a:noFill/>
          </a:ln>
        </p:spPr>
      </p:pic>
      <p:pic>
        <p:nvPicPr>
          <p:cNvPr id="178" name="Google Shape;178;p5" title="icons8-linkedin-30.png">
            <a:hlinkClick r:id="rId11"/>
          </p:cNvPr>
          <p:cNvPicPr preferRelativeResize="0"/>
          <p:nvPr/>
        </p:nvPicPr>
        <p:blipFill rotWithShape="1">
          <a:blip r:embed="rId6">
            <a:alphaModFix/>
          </a:blip>
          <a:srcRect b="0" l="0" r="0" t="0"/>
          <a:stretch/>
        </p:blipFill>
        <p:spPr>
          <a:xfrm>
            <a:off x="4941326" y="5823587"/>
            <a:ext cx="383450" cy="383450"/>
          </a:xfrm>
          <a:prstGeom prst="rect">
            <a:avLst/>
          </a:prstGeom>
          <a:noFill/>
          <a:ln>
            <a:noFill/>
          </a:ln>
        </p:spPr>
      </p:pic>
      <p:pic>
        <p:nvPicPr>
          <p:cNvPr id="179" name="Google Shape;179;p5" title="icons8-email-30.png">
            <a:hlinkClick r:id="rId12"/>
          </p:cNvPr>
          <p:cNvPicPr preferRelativeResize="0"/>
          <p:nvPr/>
        </p:nvPicPr>
        <p:blipFill rotWithShape="1">
          <a:blip r:embed="rId8">
            <a:alphaModFix/>
          </a:blip>
          <a:srcRect b="0" l="0" r="0" t="0"/>
          <a:stretch/>
        </p:blipFill>
        <p:spPr>
          <a:xfrm>
            <a:off x="4174425" y="5823575"/>
            <a:ext cx="309725" cy="383450"/>
          </a:xfrm>
          <a:prstGeom prst="rect">
            <a:avLst/>
          </a:prstGeom>
          <a:noFill/>
          <a:ln>
            <a:noFill/>
          </a:ln>
        </p:spPr>
      </p:pic>
      <p:pic>
        <p:nvPicPr>
          <p:cNvPr id="180" name="Google Shape;180;p5" title="icons8-github-48.png">
            <a:hlinkClick r:id="rId13"/>
          </p:cNvPr>
          <p:cNvPicPr preferRelativeResize="0"/>
          <p:nvPr/>
        </p:nvPicPr>
        <p:blipFill rotWithShape="1">
          <a:blip r:embed="rId4">
            <a:alphaModFix/>
          </a:blip>
          <a:srcRect b="0" l="0" r="0" t="0"/>
          <a:stretch/>
        </p:blipFill>
        <p:spPr>
          <a:xfrm>
            <a:off x="7430231" y="5771150"/>
            <a:ext cx="457200" cy="457200"/>
          </a:xfrm>
          <a:prstGeom prst="rect">
            <a:avLst/>
          </a:prstGeom>
          <a:noFill/>
          <a:ln>
            <a:noFill/>
          </a:ln>
        </p:spPr>
      </p:pic>
      <p:pic>
        <p:nvPicPr>
          <p:cNvPr id="181" name="Google Shape;181;p5" title="icons8-linkedin-30.png">
            <a:hlinkClick r:id="rId14"/>
          </p:cNvPr>
          <p:cNvPicPr preferRelativeResize="0"/>
          <p:nvPr/>
        </p:nvPicPr>
        <p:blipFill rotWithShape="1">
          <a:blip r:embed="rId6">
            <a:alphaModFix/>
          </a:blip>
          <a:srcRect b="0" l="0" r="0" t="0"/>
          <a:stretch/>
        </p:blipFill>
        <p:spPr>
          <a:xfrm>
            <a:off x="7850550" y="5823575"/>
            <a:ext cx="383450" cy="383450"/>
          </a:xfrm>
          <a:prstGeom prst="rect">
            <a:avLst/>
          </a:prstGeom>
          <a:noFill/>
          <a:ln>
            <a:noFill/>
          </a:ln>
        </p:spPr>
      </p:pic>
      <p:pic>
        <p:nvPicPr>
          <p:cNvPr id="182" name="Google Shape;182;p5" title="icons8-email-30.png">
            <a:hlinkClick r:id="rId15"/>
          </p:cNvPr>
          <p:cNvPicPr preferRelativeResize="0"/>
          <p:nvPr/>
        </p:nvPicPr>
        <p:blipFill rotWithShape="1">
          <a:blip r:embed="rId8">
            <a:alphaModFix/>
          </a:blip>
          <a:srcRect b="0" l="0" r="0" t="0"/>
          <a:stretch/>
        </p:blipFill>
        <p:spPr>
          <a:xfrm>
            <a:off x="7074988" y="5838263"/>
            <a:ext cx="309725" cy="383450"/>
          </a:xfrm>
          <a:prstGeom prst="rect">
            <a:avLst/>
          </a:prstGeom>
          <a:noFill/>
          <a:ln>
            <a:noFill/>
          </a:ln>
        </p:spPr>
      </p:pic>
      <p:pic>
        <p:nvPicPr>
          <p:cNvPr id="183" name="Google Shape;183;p5" title="icons8-github-48.png">
            <a:hlinkClick r:id="rId16"/>
          </p:cNvPr>
          <p:cNvPicPr preferRelativeResize="0"/>
          <p:nvPr/>
        </p:nvPicPr>
        <p:blipFill rotWithShape="1">
          <a:blip r:embed="rId4">
            <a:alphaModFix/>
          </a:blip>
          <a:srcRect b="0" l="0" r="0" t="0"/>
          <a:stretch/>
        </p:blipFill>
        <p:spPr>
          <a:xfrm>
            <a:off x="10376319" y="5771138"/>
            <a:ext cx="457200" cy="457200"/>
          </a:xfrm>
          <a:prstGeom prst="rect">
            <a:avLst/>
          </a:prstGeom>
          <a:noFill/>
          <a:ln>
            <a:noFill/>
          </a:ln>
        </p:spPr>
      </p:pic>
      <p:pic>
        <p:nvPicPr>
          <p:cNvPr id="184" name="Google Shape;184;p5" title="icons8-linkedin-30.png">
            <a:hlinkClick r:id="rId17"/>
          </p:cNvPr>
          <p:cNvPicPr preferRelativeResize="0"/>
          <p:nvPr/>
        </p:nvPicPr>
        <p:blipFill rotWithShape="1">
          <a:blip r:embed="rId6">
            <a:alphaModFix/>
          </a:blip>
          <a:srcRect b="0" l="0" r="0" t="0"/>
          <a:stretch/>
        </p:blipFill>
        <p:spPr>
          <a:xfrm>
            <a:off x="10833500" y="5808037"/>
            <a:ext cx="383450" cy="383450"/>
          </a:xfrm>
          <a:prstGeom prst="rect">
            <a:avLst/>
          </a:prstGeom>
          <a:noFill/>
          <a:ln>
            <a:noFill/>
          </a:ln>
        </p:spPr>
      </p:pic>
      <p:pic>
        <p:nvPicPr>
          <p:cNvPr id="185" name="Google Shape;185;p5" title="icons8-email-30.png">
            <a:hlinkClick r:id="rId18"/>
          </p:cNvPr>
          <p:cNvPicPr preferRelativeResize="0"/>
          <p:nvPr/>
        </p:nvPicPr>
        <p:blipFill rotWithShape="1">
          <a:blip r:embed="rId8">
            <a:alphaModFix/>
          </a:blip>
          <a:srcRect b="0" l="0" r="0" t="0"/>
          <a:stretch/>
        </p:blipFill>
        <p:spPr>
          <a:xfrm>
            <a:off x="9992863" y="5808025"/>
            <a:ext cx="309725" cy="383450"/>
          </a:xfrm>
          <a:prstGeom prst="rect">
            <a:avLst/>
          </a:prstGeom>
          <a:noFill/>
          <a:ln>
            <a:noFill/>
          </a:ln>
        </p:spPr>
      </p:pic>
      <p:sp>
        <p:nvSpPr>
          <p:cNvPr id="186" name="Google Shape;186;p5"/>
          <p:cNvSpPr/>
          <p:nvPr/>
        </p:nvSpPr>
        <p:spPr>
          <a:xfrm>
            <a:off x="3517638" y="1933805"/>
            <a:ext cx="2457524" cy="2455919"/>
          </a:xfrm>
          <a:custGeom>
            <a:rect b="b" l="l" r="r" t="t"/>
            <a:pathLst>
              <a:path extrusionOk="0" h="2247981" w="2249450">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rgbClr val="0587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 name="Google Shape;187;p5"/>
          <p:cNvSpPr/>
          <p:nvPr/>
        </p:nvSpPr>
        <p:spPr>
          <a:xfrm>
            <a:off x="6361326" y="1933805"/>
            <a:ext cx="2457524" cy="2455919"/>
          </a:xfrm>
          <a:custGeom>
            <a:rect b="b" l="l" r="r" t="t"/>
            <a:pathLst>
              <a:path extrusionOk="0" h="2247981" w="2249450">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rgbClr val="19A5B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8" name="Google Shape;188;p5" title="WhatsApp Image 2025-07-05 at 23.16.02_b641f9a2.jpg"/>
          <p:cNvPicPr preferRelativeResize="0"/>
          <p:nvPr>
            <p:ph idx="3" type="pic"/>
          </p:nvPr>
        </p:nvPicPr>
        <p:blipFill rotWithShape="1">
          <a:blip r:embed="rId19">
            <a:alphaModFix/>
          </a:blip>
          <a:srcRect b="40730" l="0" r="0" t="3020"/>
          <a:stretch/>
        </p:blipFill>
        <p:spPr>
          <a:xfrm>
            <a:off x="6734191" y="2299374"/>
            <a:ext cx="1711800" cy="1711800"/>
          </a:xfrm>
          <a:prstGeom prst="ellipse">
            <a:avLst/>
          </a:prstGeom>
          <a:solidFill>
            <a:srgbClr val="F2F2F2"/>
          </a:solidFill>
          <a:ln>
            <a:noFill/>
          </a:ln>
        </p:spPr>
      </p:pic>
      <p:pic>
        <p:nvPicPr>
          <p:cNvPr id="189" name="Google Shape;189;p5" title="5769413115153332066[1].jpg"/>
          <p:cNvPicPr preferRelativeResize="0"/>
          <p:nvPr>
            <p:ph idx="4" type="pic"/>
          </p:nvPr>
        </p:nvPicPr>
        <p:blipFill rotWithShape="1">
          <a:blip r:embed="rId20">
            <a:alphaModFix/>
          </a:blip>
          <a:srcRect b="24997" l="0" r="0" t="0"/>
          <a:stretch/>
        </p:blipFill>
        <p:spPr>
          <a:xfrm>
            <a:off x="3890504" y="2305862"/>
            <a:ext cx="1711800" cy="1711800"/>
          </a:xfrm>
          <a:prstGeom prst="ellipse">
            <a:avLst/>
          </a:prstGeom>
          <a:solidFill>
            <a:srgbClr val="F2F2F2"/>
          </a:solidFill>
          <a:ln>
            <a:noFill/>
          </a:ln>
        </p:spPr>
      </p:pic>
      <p:pic>
        <p:nvPicPr>
          <p:cNvPr id="190" name="Google Shape;190;p5" title="WhatsApp Image 2025-07-05 at 23.20.15_5c18c4f3.jpg"/>
          <p:cNvPicPr preferRelativeResize="0"/>
          <p:nvPr>
            <p:ph idx="4" type="pic"/>
          </p:nvPr>
        </p:nvPicPr>
        <p:blipFill rotWithShape="1">
          <a:blip r:embed="rId21">
            <a:alphaModFix/>
          </a:blip>
          <a:srcRect b="0" l="0" r="0" t="0"/>
          <a:stretch/>
        </p:blipFill>
        <p:spPr>
          <a:xfrm>
            <a:off x="9643867" y="2305862"/>
            <a:ext cx="1711800" cy="1711800"/>
          </a:xfrm>
          <a:prstGeom prst="ellipse">
            <a:avLst/>
          </a:prstGeom>
          <a:solidFill>
            <a:srgbClr val="F2F2F2"/>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g36d2fe9e834_5_562"/>
          <p:cNvPicPr preferRelativeResize="0"/>
          <p:nvPr/>
        </p:nvPicPr>
        <p:blipFill rotWithShape="1">
          <a:blip r:embed="rId3">
            <a:alphaModFix/>
          </a:blip>
          <a:srcRect b="14687" l="22183" r="2074" t="18942"/>
          <a:stretch/>
        </p:blipFill>
        <p:spPr>
          <a:xfrm>
            <a:off x="283925" y="351575"/>
            <a:ext cx="11631826" cy="6164300"/>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6d2fe9e834_5_569"/>
          <p:cNvSpPr txBox="1"/>
          <p:nvPr>
            <p:ph idx="1" type="body"/>
          </p:nvPr>
        </p:nvSpPr>
        <p:spPr>
          <a:xfrm>
            <a:off x="739025" y="1274025"/>
            <a:ext cx="7443300" cy="129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None/>
            </a:pPr>
            <a:r>
              <a:rPr b="1" lang="en-US">
                <a:solidFill>
                  <a:srgbClr val="036583"/>
                </a:solidFill>
              </a:rPr>
              <a:t>Stored Procedures(SPs)</a:t>
            </a:r>
            <a:endParaRPr b="1">
              <a:solidFill>
                <a:srgbClr val="036583"/>
              </a:solidFill>
            </a:endParaRPr>
          </a:p>
        </p:txBody>
      </p:sp>
      <p:sp>
        <p:nvSpPr>
          <p:cNvPr id="548" name="Google Shape;548;g36d2fe9e834_5_569"/>
          <p:cNvSpPr txBox="1"/>
          <p:nvPr/>
        </p:nvSpPr>
        <p:spPr>
          <a:xfrm>
            <a:off x="652150" y="3277725"/>
            <a:ext cx="3023700" cy="2986200"/>
          </a:xfrm>
          <a:prstGeom prst="rect">
            <a:avLst/>
          </a:prstGeom>
          <a:noFill/>
          <a:ln>
            <a:noFill/>
          </a:ln>
        </p:spPr>
        <p:txBody>
          <a:bodyPr anchorCtr="0" anchor="t" bIns="91425" lIns="91425" spcFirstLastPara="1" rIns="91425" wrap="square" tIns="91425">
            <a:spAutoFit/>
          </a:bodyPr>
          <a:lstStyle/>
          <a:p>
            <a:pPr indent="0" lvl="0" marL="0" marR="81915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DM Sans"/>
                <a:ea typeface="DM Sans"/>
                <a:cs typeface="DM Sans"/>
                <a:sym typeface="DM Sans"/>
              </a:rPr>
              <a:t>CRUD</a:t>
            </a:r>
            <a:endParaRPr b="1"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InsertStudent</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UpdateStudent</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DeleteStudent</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SelectAllStudents</a:t>
            </a:r>
            <a:endParaRPr b="0" i="0" sz="1400" u="none" cap="none" strike="noStrike">
              <a:solidFill>
                <a:schemeClr val="dk1"/>
              </a:solidFill>
              <a:latin typeface="DM Sans"/>
              <a:ea typeface="DM Sans"/>
              <a:cs typeface="DM Sans"/>
              <a:sym typeface="DM Sans"/>
            </a:endParaRPr>
          </a:p>
          <a:p>
            <a:pPr indent="0" lvl="0" marL="0" marR="81915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81915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DM Sans"/>
                <a:ea typeface="DM Sans"/>
                <a:cs typeface="DM Sans"/>
                <a:sym typeface="DM Sans"/>
              </a:rPr>
              <a:t>Exam Ops</a:t>
            </a:r>
            <a:endParaRPr b="1"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GenerateExam</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GetExamAnswers</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CorrectExam</a:t>
            </a:r>
            <a:endParaRPr b="0" i="0" sz="1400" u="none" cap="none" strike="noStrike">
              <a:solidFill>
                <a:schemeClr val="dk1"/>
              </a:solidFill>
              <a:latin typeface="DM Sans"/>
              <a:ea typeface="DM Sans"/>
              <a:cs typeface="DM Sans"/>
              <a:sym typeface="DM Sans"/>
            </a:endParaRPr>
          </a:p>
          <a:p>
            <a:pPr indent="0" lvl="0" marL="0" marR="81915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a:p>
            <a:pPr indent="0" lvl="0" marL="0" marR="819150" rtl="0" algn="just">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DM Sans"/>
                <a:ea typeface="DM Sans"/>
                <a:cs typeface="DM Sans"/>
                <a:sym typeface="DM Sans"/>
              </a:rPr>
              <a:t>Admin</a:t>
            </a:r>
            <a:endParaRPr b="1"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sp_DeleteAllData</a:t>
            </a:r>
            <a:endParaRPr b="0" i="0" sz="1400" u="none" cap="none" strike="noStrike">
              <a:solidFill>
                <a:schemeClr val="dk1"/>
              </a:solidFill>
              <a:latin typeface="DM Sans"/>
              <a:ea typeface="DM Sans"/>
              <a:cs typeface="DM Sans"/>
              <a:sym typeface="DM Sans"/>
            </a:endParaRPr>
          </a:p>
        </p:txBody>
      </p:sp>
      <p:sp>
        <p:nvSpPr>
          <p:cNvPr id="549" name="Google Shape;549;g36d2fe9e834_5_569"/>
          <p:cNvSpPr txBox="1"/>
          <p:nvPr/>
        </p:nvSpPr>
        <p:spPr>
          <a:xfrm>
            <a:off x="739025" y="25659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550" name="Google Shape;550;g36d2fe9e834_5_569"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
        <p:nvSpPr>
          <p:cNvPr id="551" name="Google Shape;551;g36d2fe9e834_5_569"/>
          <p:cNvSpPr txBox="1"/>
          <p:nvPr/>
        </p:nvSpPr>
        <p:spPr>
          <a:xfrm>
            <a:off x="3406150" y="3450900"/>
            <a:ext cx="3849600" cy="2339700"/>
          </a:xfrm>
          <a:prstGeom prst="rect">
            <a:avLst/>
          </a:prstGeom>
          <a:noFill/>
          <a:ln>
            <a:noFill/>
          </a:ln>
        </p:spPr>
        <p:txBody>
          <a:bodyPr anchorCtr="0" anchor="t" bIns="91425" lIns="91425" spcFirstLastPara="1" rIns="91425" wrap="square" tIns="91425">
            <a:spAutoFit/>
          </a:bodyPr>
          <a:lstStyle/>
          <a:p>
            <a:pPr indent="0" lvl="0" marL="0" marR="81915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DM Sans"/>
                <a:ea typeface="DM Sans"/>
                <a:cs typeface="DM Sans"/>
                <a:sym typeface="DM Sans"/>
              </a:rPr>
              <a:t>SSRS Reports</a:t>
            </a:r>
            <a:endParaRPr b="1"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sp_GetGradesByStudent</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sp_GetExamQuestionsWithChoices</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sp_GetGradesByStudent</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sp_GetInstructorCoursesSummary</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sp_GetCourseTopics</a:t>
            </a:r>
            <a:endParaRPr b="0" i="0" sz="1400" u="none" cap="none" strike="noStrike">
              <a:solidFill>
                <a:schemeClr val="dk1"/>
              </a:solidFill>
              <a:latin typeface="DM Sans"/>
              <a:ea typeface="DM Sans"/>
              <a:cs typeface="DM Sans"/>
              <a:sym typeface="DM Sans"/>
            </a:endParaRPr>
          </a:p>
          <a:p>
            <a:pPr indent="-317500" lvl="0" marL="457200" marR="819150" rtl="0" algn="just">
              <a:lnSpc>
                <a:spcPct val="100000"/>
              </a:lnSpc>
              <a:spcBef>
                <a:spcPts val="0"/>
              </a:spcBef>
              <a:spcAft>
                <a:spcPts val="0"/>
              </a:spcAft>
              <a:buClr>
                <a:schemeClr val="dk1"/>
              </a:buClr>
              <a:buSzPts val="1400"/>
              <a:buFont typeface="DM Sans"/>
              <a:buChar char="●"/>
            </a:pPr>
            <a:r>
              <a:rPr b="0" i="0" lang="en-US" sz="1400" u="none" cap="none" strike="noStrike">
                <a:solidFill>
                  <a:schemeClr val="dk1"/>
                </a:solidFill>
                <a:latin typeface="DM Sans"/>
                <a:ea typeface="DM Sans"/>
                <a:cs typeface="DM Sans"/>
                <a:sym typeface="DM Sans"/>
              </a:rPr>
              <a:t>sp_GetStudentAnswersWithCorrection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g36d2fe9e834_5_578"/>
          <p:cNvPicPr preferRelativeResize="0"/>
          <p:nvPr/>
        </p:nvPicPr>
        <p:blipFill rotWithShape="1">
          <a:blip r:embed="rId3">
            <a:alphaModFix/>
          </a:blip>
          <a:srcRect b="48974" l="13113" r="10956" t="19370"/>
          <a:stretch/>
        </p:blipFill>
        <p:spPr>
          <a:xfrm>
            <a:off x="437900" y="806425"/>
            <a:ext cx="11492125" cy="2150150"/>
          </a:xfrm>
          <a:prstGeom prst="rect">
            <a:avLst/>
          </a:prstGeom>
          <a:noFill/>
          <a:ln>
            <a:noFill/>
          </a:ln>
          <a:effectLst>
            <a:outerShdw blurRad="57150" rotWithShape="0" algn="bl" dir="9780000" dist="19050">
              <a:srgbClr val="000000">
                <a:alpha val="49803"/>
              </a:srgbClr>
            </a:outerShdw>
          </a:effectLst>
        </p:spPr>
      </p:pic>
      <p:pic>
        <p:nvPicPr>
          <p:cNvPr id="558" name="Google Shape;558;g36d2fe9e834_5_578"/>
          <p:cNvPicPr preferRelativeResize="0"/>
          <p:nvPr/>
        </p:nvPicPr>
        <p:blipFill rotWithShape="1">
          <a:blip r:embed="rId4">
            <a:alphaModFix/>
          </a:blip>
          <a:srcRect b="23897" l="10118" r="11003" t="19921"/>
          <a:stretch/>
        </p:blipFill>
        <p:spPr>
          <a:xfrm>
            <a:off x="437900" y="3588300"/>
            <a:ext cx="11492125" cy="3176775"/>
          </a:xfrm>
          <a:prstGeom prst="rect">
            <a:avLst/>
          </a:prstGeom>
          <a:noFill/>
          <a:ln>
            <a:noFill/>
          </a:ln>
          <a:effectLst>
            <a:outerShdw blurRad="57150" rotWithShape="0" algn="bl" dir="9780000" dist="19050">
              <a:srgbClr val="000000">
                <a:alpha val="49803"/>
              </a:srgbClr>
            </a:outerShdw>
          </a:effectLst>
        </p:spPr>
      </p:pic>
      <p:sp>
        <p:nvSpPr>
          <p:cNvPr id="559" name="Google Shape;559;g36d2fe9e834_5_578"/>
          <p:cNvSpPr txBox="1"/>
          <p:nvPr/>
        </p:nvSpPr>
        <p:spPr>
          <a:xfrm>
            <a:off x="611100" y="0"/>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SelectAllStudents</a:t>
            </a:r>
            <a:endParaRPr b="0" i="0" sz="2300" u="none" cap="none" strike="noStrike">
              <a:solidFill>
                <a:srgbClr val="000000"/>
              </a:solidFill>
              <a:latin typeface="Arial"/>
              <a:ea typeface="Arial"/>
              <a:cs typeface="Arial"/>
              <a:sym typeface="Arial"/>
            </a:endParaRPr>
          </a:p>
        </p:txBody>
      </p:sp>
      <p:sp>
        <p:nvSpPr>
          <p:cNvPr id="560" name="Google Shape;560;g36d2fe9e834_5_578"/>
          <p:cNvSpPr txBox="1"/>
          <p:nvPr/>
        </p:nvSpPr>
        <p:spPr>
          <a:xfrm>
            <a:off x="611100" y="3049500"/>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InsertStudents</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36d2fe9e834_5_590"/>
          <p:cNvSpPr txBox="1"/>
          <p:nvPr/>
        </p:nvSpPr>
        <p:spPr>
          <a:xfrm>
            <a:off x="611100" y="0"/>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UpdateStudent</a:t>
            </a:r>
            <a:endParaRPr b="0" i="0" sz="2300" u="none" cap="none" strike="noStrike">
              <a:solidFill>
                <a:srgbClr val="000000"/>
              </a:solidFill>
              <a:latin typeface="Arial"/>
              <a:ea typeface="Arial"/>
              <a:cs typeface="Arial"/>
              <a:sym typeface="Arial"/>
            </a:endParaRPr>
          </a:p>
        </p:txBody>
      </p:sp>
      <p:sp>
        <p:nvSpPr>
          <p:cNvPr id="567" name="Google Shape;567;g36d2fe9e834_5_590"/>
          <p:cNvSpPr txBox="1"/>
          <p:nvPr/>
        </p:nvSpPr>
        <p:spPr>
          <a:xfrm>
            <a:off x="611100" y="4157000"/>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DeleteStudents</a:t>
            </a:r>
            <a:endParaRPr b="0" i="0" sz="2300" u="none" cap="none" strike="noStrike">
              <a:solidFill>
                <a:srgbClr val="000000"/>
              </a:solidFill>
              <a:latin typeface="Arial"/>
              <a:ea typeface="Arial"/>
              <a:cs typeface="Arial"/>
              <a:sym typeface="Arial"/>
            </a:endParaRPr>
          </a:p>
        </p:txBody>
      </p:sp>
      <p:pic>
        <p:nvPicPr>
          <p:cNvPr id="568" name="Google Shape;568;g36d2fe9e834_5_590"/>
          <p:cNvPicPr preferRelativeResize="0"/>
          <p:nvPr/>
        </p:nvPicPr>
        <p:blipFill rotWithShape="1">
          <a:blip r:embed="rId3">
            <a:alphaModFix/>
          </a:blip>
          <a:srcRect b="15851" l="10791" r="14674" t="19785"/>
          <a:stretch/>
        </p:blipFill>
        <p:spPr>
          <a:xfrm>
            <a:off x="679225" y="538800"/>
            <a:ext cx="10980875" cy="3549800"/>
          </a:xfrm>
          <a:prstGeom prst="rect">
            <a:avLst/>
          </a:prstGeom>
          <a:noFill/>
          <a:ln>
            <a:noFill/>
          </a:ln>
          <a:effectLst>
            <a:outerShdw blurRad="57150" rotWithShape="0" algn="bl" dir="9780000" dist="19050">
              <a:srgbClr val="000000">
                <a:alpha val="49803"/>
              </a:srgbClr>
            </a:outerShdw>
          </a:effectLst>
        </p:spPr>
      </p:pic>
      <p:pic>
        <p:nvPicPr>
          <p:cNvPr id="569" name="Google Shape;569;g36d2fe9e834_5_590"/>
          <p:cNvPicPr preferRelativeResize="0"/>
          <p:nvPr/>
        </p:nvPicPr>
        <p:blipFill rotWithShape="1">
          <a:blip r:embed="rId4">
            <a:alphaModFix/>
          </a:blip>
          <a:srcRect b="0" l="0" r="0" t="0"/>
          <a:stretch/>
        </p:blipFill>
        <p:spPr>
          <a:xfrm>
            <a:off x="679225" y="4764225"/>
            <a:ext cx="10833550" cy="1966525"/>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6d2fe9e834_5_602"/>
          <p:cNvSpPr txBox="1"/>
          <p:nvPr/>
        </p:nvSpPr>
        <p:spPr>
          <a:xfrm>
            <a:off x="611100" y="0"/>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GenerateExam</a:t>
            </a:r>
            <a:endParaRPr b="0" i="0" sz="2300" u="none" cap="none" strike="noStrike">
              <a:solidFill>
                <a:srgbClr val="000000"/>
              </a:solidFill>
              <a:latin typeface="Arial"/>
              <a:ea typeface="Arial"/>
              <a:cs typeface="Arial"/>
              <a:sym typeface="Arial"/>
            </a:endParaRPr>
          </a:p>
        </p:txBody>
      </p:sp>
      <p:sp>
        <p:nvSpPr>
          <p:cNvPr id="576" name="Google Shape;576;g36d2fe9e834_5_602"/>
          <p:cNvSpPr txBox="1"/>
          <p:nvPr/>
        </p:nvSpPr>
        <p:spPr>
          <a:xfrm>
            <a:off x="611100" y="3646725"/>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GetExamAnswer</a:t>
            </a:r>
            <a:endParaRPr b="0" i="0" sz="2300" u="none" cap="none" strike="noStrike">
              <a:solidFill>
                <a:srgbClr val="000000"/>
              </a:solidFill>
              <a:latin typeface="Arial"/>
              <a:ea typeface="Arial"/>
              <a:cs typeface="Arial"/>
              <a:sym typeface="Arial"/>
            </a:endParaRPr>
          </a:p>
        </p:txBody>
      </p:sp>
      <p:pic>
        <p:nvPicPr>
          <p:cNvPr id="577" name="Google Shape;577;g36d2fe9e834_5_602"/>
          <p:cNvPicPr preferRelativeResize="0"/>
          <p:nvPr/>
        </p:nvPicPr>
        <p:blipFill rotWithShape="1">
          <a:blip r:embed="rId3">
            <a:alphaModFix/>
          </a:blip>
          <a:srcRect b="0" l="0" r="0" t="0"/>
          <a:stretch/>
        </p:blipFill>
        <p:spPr>
          <a:xfrm>
            <a:off x="679225" y="573025"/>
            <a:ext cx="10833551" cy="2894074"/>
          </a:xfrm>
          <a:prstGeom prst="rect">
            <a:avLst/>
          </a:prstGeom>
          <a:noFill/>
          <a:ln>
            <a:noFill/>
          </a:ln>
          <a:effectLst>
            <a:outerShdw blurRad="57150" rotWithShape="0" algn="bl" dir="9780000" dist="19050">
              <a:srgbClr val="000000">
                <a:alpha val="49803"/>
              </a:srgbClr>
            </a:outerShdw>
          </a:effectLst>
        </p:spPr>
      </p:pic>
      <p:pic>
        <p:nvPicPr>
          <p:cNvPr id="578" name="Google Shape;578;g36d2fe9e834_5_602"/>
          <p:cNvPicPr preferRelativeResize="0"/>
          <p:nvPr/>
        </p:nvPicPr>
        <p:blipFill rotWithShape="1">
          <a:blip r:embed="rId4">
            <a:alphaModFix/>
          </a:blip>
          <a:srcRect b="0" l="0" r="0" t="0"/>
          <a:stretch/>
        </p:blipFill>
        <p:spPr>
          <a:xfrm>
            <a:off x="679225" y="4185525"/>
            <a:ext cx="10833551" cy="2672475"/>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6d2fe9e834_5_614"/>
          <p:cNvSpPr txBox="1"/>
          <p:nvPr/>
        </p:nvSpPr>
        <p:spPr>
          <a:xfrm>
            <a:off x="611100" y="0"/>
            <a:ext cx="3671400" cy="538800"/>
          </a:xfrm>
          <a:prstGeom prst="rect">
            <a:avLst/>
          </a:prstGeom>
          <a:noFill/>
          <a:ln>
            <a:noFill/>
          </a:ln>
        </p:spPr>
        <p:txBody>
          <a:bodyPr anchorCtr="0" anchor="t" bIns="91425" lIns="91425" spcFirstLastPara="1" rIns="91425" wrap="square" tIns="91425">
            <a:spAutoFit/>
          </a:bodyPr>
          <a:lstStyle/>
          <a:p>
            <a:pPr indent="-374650" lvl="0" marL="914400" marR="0" rtl="0" algn="l">
              <a:lnSpc>
                <a:spcPct val="100000"/>
              </a:lnSpc>
              <a:spcBef>
                <a:spcPts val="1200"/>
              </a:spcBef>
              <a:spcAft>
                <a:spcPts val="0"/>
              </a:spcAft>
              <a:buClr>
                <a:schemeClr val="dk1"/>
              </a:buClr>
              <a:buSzPts val="2300"/>
              <a:buFont typeface="DM Sans"/>
              <a:buChar char="●"/>
            </a:pPr>
            <a:r>
              <a:rPr b="1" i="0" lang="en-US" sz="2200" u="none" cap="none" strike="noStrike">
                <a:solidFill>
                  <a:schemeClr val="dk1"/>
                </a:solidFill>
                <a:latin typeface="DM Sans"/>
                <a:ea typeface="DM Sans"/>
                <a:cs typeface="DM Sans"/>
                <a:sym typeface="DM Sans"/>
              </a:rPr>
              <a:t>CorrectExam</a:t>
            </a:r>
            <a:endParaRPr b="0" i="0" sz="2300" u="none" cap="none" strike="noStrike">
              <a:solidFill>
                <a:srgbClr val="000000"/>
              </a:solidFill>
              <a:latin typeface="Arial"/>
              <a:ea typeface="Arial"/>
              <a:cs typeface="Arial"/>
              <a:sym typeface="Arial"/>
            </a:endParaRPr>
          </a:p>
        </p:txBody>
      </p:sp>
      <p:sp>
        <p:nvSpPr>
          <p:cNvPr id="585" name="Google Shape;585;g36d2fe9e834_5_614"/>
          <p:cNvSpPr txBox="1"/>
          <p:nvPr/>
        </p:nvSpPr>
        <p:spPr>
          <a:xfrm>
            <a:off x="611100" y="3306550"/>
            <a:ext cx="43656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120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id="586" name="Google Shape;586;g36d2fe9e834_5_614"/>
          <p:cNvPicPr preferRelativeResize="0"/>
          <p:nvPr/>
        </p:nvPicPr>
        <p:blipFill rotWithShape="1">
          <a:blip r:embed="rId3">
            <a:alphaModFix/>
          </a:blip>
          <a:srcRect b="15232" l="0" r="0" t="0"/>
          <a:stretch/>
        </p:blipFill>
        <p:spPr>
          <a:xfrm>
            <a:off x="679225" y="538800"/>
            <a:ext cx="10833550" cy="2634550"/>
          </a:xfrm>
          <a:prstGeom prst="rect">
            <a:avLst/>
          </a:prstGeom>
          <a:noFill/>
          <a:ln>
            <a:noFill/>
          </a:ln>
          <a:effectLst>
            <a:outerShdw blurRad="57150" rotWithShape="0" algn="bl" dir="9780000" dist="19050">
              <a:srgbClr val="000000">
                <a:alpha val="49803"/>
              </a:srgbClr>
            </a:outerShdw>
          </a:effectLst>
        </p:spPr>
      </p:pic>
      <p:pic>
        <p:nvPicPr>
          <p:cNvPr id="587" name="Google Shape;587;g36d2fe9e834_5_614"/>
          <p:cNvPicPr preferRelativeResize="0"/>
          <p:nvPr/>
        </p:nvPicPr>
        <p:blipFill rotWithShape="1">
          <a:blip r:embed="rId4">
            <a:alphaModFix/>
          </a:blip>
          <a:srcRect b="0" l="0" r="0" t="0"/>
          <a:stretch/>
        </p:blipFill>
        <p:spPr>
          <a:xfrm>
            <a:off x="679225" y="3306550"/>
            <a:ext cx="10833551" cy="3551450"/>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36d2fe9e834_5_662"/>
          <p:cNvSpPr txBox="1"/>
          <p:nvPr>
            <p:ph idx="1" type="body"/>
          </p:nvPr>
        </p:nvSpPr>
        <p:spPr>
          <a:xfrm>
            <a:off x="739025" y="1274025"/>
            <a:ext cx="7443300" cy="129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Font typeface="Arial"/>
              <a:buNone/>
            </a:pPr>
            <a:r>
              <a:rPr b="1" lang="en-US">
                <a:solidFill>
                  <a:srgbClr val="036583"/>
                </a:solidFill>
              </a:rPr>
              <a:t>DWH</a:t>
            </a:r>
            <a:endParaRPr b="1">
              <a:solidFill>
                <a:srgbClr val="036583"/>
              </a:solidFill>
            </a:endParaRPr>
          </a:p>
        </p:txBody>
      </p:sp>
      <p:sp>
        <p:nvSpPr>
          <p:cNvPr id="593" name="Google Shape;593;g36d2fe9e834_5_662"/>
          <p:cNvSpPr txBox="1"/>
          <p:nvPr/>
        </p:nvSpPr>
        <p:spPr>
          <a:xfrm>
            <a:off x="652150" y="3277725"/>
            <a:ext cx="5898000" cy="2647500"/>
          </a:xfrm>
          <a:prstGeom prst="rect">
            <a:avLst/>
          </a:prstGeom>
          <a:noFill/>
          <a:ln>
            <a:noFill/>
          </a:ln>
        </p:spPr>
        <p:txBody>
          <a:bodyPr anchorCtr="0" anchor="t" bIns="91425" lIns="91425" spcFirstLastPara="1" rIns="91425" wrap="square" tIns="91425">
            <a:spAutoFit/>
          </a:bodyPr>
          <a:lstStyle/>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Fully functioning star schema for academic analytics</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Clean surrogate keys and dimensional separation</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Perfectly suited for Power BI model, chatbot,  and SSRS reporting</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Ready for slicing by date, branch, course, or instructor</a:t>
            </a:r>
            <a:endParaRPr b="0" i="0" sz="2000" u="none" cap="none" strike="noStrike">
              <a:solidFill>
                <a:schemeClr val="dk1"/>
              </a:solidFill>
              <a:latin typeface="DM Sans"/>
              <a:ea typeface="DM Sans"/>
              <a:cs typeface="DM Sans"/>
              <a:sym typeface="DM Sans"/>
            </a:endParaRPr>
          </a:p>
        </p:txBody>
      </p:sp>
      <p:sp>
        <p:nvSpPr>
          <p:cNvPr id="594" name="Google Shape;594;g36d2fe9e834_5_662"/>
          <p:cNvSpPr txBox="1"/>
          <p:nvPr/>
        </p:nvSpPr>
        <p:spPr>
          <a:xfrm>
            <a:off x="739025" y="25659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595" name="Google Shape;595;g36d2fe9e834_5_662"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g36d2fe9e834_5_677"/>
          <p:cNvPicPr preferRelativeResize="0"/>
          <p:nvPr/>
        </p:nvPicPr>
        <p:blipFill rotWithShape="1">
          <a:blip r:embed="rId3">
            <a:alphaModFix/>
          </a:blip>
          <a:srcRect b="0" l="0" r="0" t="0"/>
          <a:stretch/>
        </p:blipFill>
        <p:spPr>
          <a:xfrm>
            <a:off x="385425" y="345450"/>
            <a:ext cx="11535849" cy="6297725"/>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6d39c8c29b_0_14"/>
          <p:cNvSpPr txBox="1"/>
          <p:nvPr>
            <p:ph idx="1" type="body"/>
          </p:nvPr>
        </p:nvSpPr>
        <p:spPr>
          <a:xfrm>
            <a:off x="739025" y="1274025"/>
            <a:ext cx="7443300" cy="129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Font typeface="Arial"/>
              <a:buNone/>
            </a:pPr>
            <a:r>
              <a:rPr b="1" lang="en-US">
                <a:solidFill>
                  <a:srgbClr val="036583"/>
                </a:solidFill>
              </a:rPr>
              <a:t>SSRS</a:t>
            </a:r>
            <a:endParaRPr b="1">
              <a:solidFill>
                <a:srgbClr val="036583"/>
              </a:solidFill>
            </a:endParaRPr>
          </a:p>
        </p:txBody>
      </p:sp>
      <p:sp>
        <p:nvSpPr>
          <p:cNvPr id="607" name="Google Shape;607;g36d39c8c29b_0_14"/>
          <p:cNvSpPr txBox="1"/>
          <p:nvPr/>
        </p:nvSpPr>
        <p:spPr>
          <a:xfrm>
            <a:off x="652150" y="3277725"/>
            <a:ext cx="6272700" cy="22164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120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6 SSRS reports developed using parameterized stored procedures.</a:t>
            </a:r>
            <a:endParaRPr b="0" i="0" sz="2200" u="none" cap="none" strike="noStrike">
              <a:solidFill>
                <a:schemeClr val="dk1"/>
              </a:solidFill>
              <a:latin typeface="DM Sans"/>
              <a:ea typeface="DM Sans"/>
              <a:cs typeface="DM Sans"/>
              <a:sym typeface="DM Sans"/>
            </a:endParaRPr>
          </a:p>
          <a:p>
            <a:pPr indent="-368300" lvl="0" marL="457200" marR="0" rtl="0" algn="just">
              <a:lnSpc>
                <a:spcPct val="100000"/>
              </a:lnSpc>
              <a:spcBef>
                <a:spcPts val="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All reports were deployed to Power BI Desktop for stakeholder access.</a:t>
            </a:r>
            <a:endParaRPr b="0" i="0" sz="2200" u="none" cap="none" strike="noStrike">
              <a:solidFill>
                <a:schemeClr val="dk1"/>
              </a:solidFill>
              <a:latin typeface="DM Sans"/>
              <a:ea typeface="DM Sans"/>
              <a:cs typeface="DM Sans"/>
              <a:sym typeface="DM Sans"/>
            </a:endParaRPr>
          </a:p>
          <a:p>
            <a:pPr indent="-368300" lvl="0" marL="457200" marR="0" rtl="0" algn="just">
              <a:lnSpc>
                <a:spcPct val="100000"/>
              </a:lnSpc>
              <a:spcBef>
                <a:spcPts val="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Reports support academic, administrative, and HR-related analysis.</a:t>
            </a:r>
            <a:endParaRPr b="0" i="0" sz="2900" u="none" cap="none" strike="noStrike">
              <a:solidFill>
                <a:schemeClr val="dk1"/>
              </a:solidFill>
              <a:latin typeface="DM Sans"/>
              <a:ea typeface="DM Sans"/>
              <a:cs typeface="DM Sans"/>
              <a:sym typeface="DM Sans"/>
            </a:endParaRPr>
          </a:p>
        </p:txBody>
      </p:sp>
      <p:sp>
        <p:nvSpPr>
          <p:cNvPr id="608" name="Google Shape;608;g36d39c8c29b_0_14"/>
          <p:cNvSpPr txBox="1"/>
          <p:nvPr/>
        </p:nvSpPr>
        <p:spPr>
          <a:xfrm>
            <a:off x="739025" y="25659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609" name="Google Shape;609;g36d39c8c29b_0_14"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g36d2fe9e834_0_165"/>
          <p:cNvPicPr preferRelativeResize="0"/>
          <p:nvPr/>
        </p:nvPicPr>
        <p:blipFill rotWithShape="1">
          <a:blip r:embed="rId3">
            <a:alphaModFix/>
          </a:blip>
          <a:srcRect b="0" l="0" r="0" t="0"/>
          <a:stretch/>
        </p:blipFill>
        <p:spPr>
          <a:xfrm>
            <a:off x="0" y="0"/>
            <a:ext cx="12191999"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sz="5700">
                <a:solidFill>
                  <a:schemeClr val="accent1"/>
                </a:solidFill>
              </a:rPr>
              <a:t>Agenda </a:t>
            </a:r>
            <a:endParaRPr b="1" sz="5700">
              <a:solidFill>
                <a:schemeClr val="accent1"/>
              </a:solidFill>
            </a:endParaRPr>
          </a:p>
        </p:txBody>
      </p:sp>
      <p:grpSp>
        <p:nvGrpSpPr>
          <p:cNvPr id="196" name="Google Shape;196;p4"/>
          <p:cNvGrpSpPr/>
          <p:nvPr/>
        </p:nvGrpSpPr>
        <p:grpSpPr>
          <a:xfrm>
            <a:off x="657915" y="1735524"/>
            <a:ext cx="5197530" cy="1198499"/>
            <a:chOff x="5486403" y="831114"/>
            <a:chExt cx="3865197" cy="831425"/>
          </a:xfrm>
        </p:grpSpPr>
        <p:grpSp>
          <p:nvGrpSpPr>
            <p:cNvPr id="197" name="Google Shape;197;p4"/>
            <p:cNvGrpSpPr/>
            <p:nvPr/>
          </p:nvGrpSpPr>
          <p:grpSpPr>
            <a:xfrm>
              <a:off x="6402959" y="917642"/>
              <a:ext cx="2948641" cy="744897"/>
              <a:chOff x="6751979" y="1666120"/>
              <a:chExt cx="3952072" cy="744897"/>
            </a:xfrm>
          </p:grpSpPr>
          <p:sp>
            <p:nvSpPr>
              <p:cNvPr id="198" name="Google Shape;198;p4"/>
              <p:cNvSpPr txBox="1"/>
              <p:nvPr/>
            </p:nvSpPr>
            <p:spPr>
              <a:xfrm>
                <a:off x="6770451" y="2090617"/>
                <a:ext cx="3933600" cy="32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199" name="Google Shape;199;p4"/>
              <p:cNvSpPr txBox="1"/>
              <p:nvPr/>
            </p:nvSpPr>
            <p:spPr>
              <a:xfrm>
                <a:off x="6751979" y="1666120"/>
                <a:ext cx="3933600" cy="3204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Introduction</a:t>
                </a:r>
                <a:endParaRPr b="1" i="0" sz="2400" u="none" cap="none" strike="noStrike">
                  <a:solidFill>
                    <a:schemeClr val="dk1"/>
                  </a:solidFill>
                  <a:latin typeface="Arial"/>
                  <a:ea typeface="Arial"/>
                  <a:cs typeface="Arial"/>
                  <a:sym typeface="Arial"/>
                </a:endParaRPr>
              </a:p>
            </p:txBody>
          </p:sp>
        </p:grpSp>
        <p:sp>
          <p:nvSpPr>
            <p:cNvPr id="200" name="Google Shape;200;p4"/>
            <p:cNvSpPr txBox="1"/>
            <p:nvPr/>
          </p:nvSpPr>
          <p:spPr>
            <a:xfrm>
              <a:off x="5486403" y="831114"/>
              <a:ext cx="877200" cy="534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01</a:t>
              </a:r>
              <a:endParaRPr b="1" i="0" sz="4400" u="none" cap="none" strike="noStrike">
                <a:solidFill>
                  <a:schemeClr val="dk1"/>
                </a:solidFill>
                <a:latin typeface="Arial"/>
                <a:ea typeface="Arial"/>
                <a:cs typeface="Arial"/>
                <a:sym typeface="Arial"/>
              </a:endParaRPr>
            </a:p>
          </p:txBody>
        </p:sp>
      </p:grpSp>
      <p:grpSp>
        <p:nvGrpSpPr>
          <p:cNvPr id="201" name="Google Shape;201;p4"/>
          <p:cNvGrpSpPr/>
          <p:nvPr/>
        </p:nvGrpSpPr>
        <p:grpSpPr>
          <a:xfrm>
            <a:off x="657915" y="2837946"/>
            <a:ext cx="5197530" cy="1198499"/>
            <a:chOff x="5486403" y="831114"/>
            <a:chExt cx="3865197" cy="831425"/>
          </a:xfrm>
        </p:grpSpPr>
        <p:grpSp>
          <p:nvGrpSpPr>
            <p:cNvPr id="202" name="Google Shape;202;p4"/>
            <p:cNvGrpSpPr/>
            <p:nvPr/>
          </p:nvGrpSpPr>
          <p:grpSpPr>
            <a:xfrm>
              <a:off x="6402959" y="917642"/>
              <a:ext cx="2948641" cy="744897"/>
              <a:chOff x="6751979" y="1666120"/>
              <a:chExt cx="3952072" cy="744897"/>
            </a:xfrm>
          </p:grpSpPr>
          <p:sp>
            <p:nvSpPr>
              <p:cNvPr id="203" name="Google Shape;203;p4"/>
              <p:cNvSpPr txBox="1"/>
              <p:nvPr/>
            </p:nvSpPr>
            <p:spPr>
              <a:xfrm>
                <a:off x="6770451" y="2090617"/>
                <a:ext cx="3933600" cy="32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04" name="Google Shape;204;p4"/>
              <p:cNvSpPr txBox="1"/>
              <p:nvPr/>
            </p:nvSpPr>
            <p:spPr>
              <a:xfrm>
                <a:off x="6751979" y="1666120"/>
                <a:ext cx="3933600" cy="3204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Database Design</a:t>
                </a:r>
                <a:endParaRPr b="1" i="0" sz="2400" u="none" cap="none" strike="noStrike">
                  <a:solidFill>
                    <a:schemeClr val="dk1"/>
                  </a:solidFill>
                  <a:latin typeface="Arial"/>
                  <a:ea typeface="Arial"/>
                  <a:cs typeface="Arial"/>
                  <a:sym typeface="Arial"/>
                </a:endParaRPr>
              </a:p>
            </p:txBody>
          </p:sp>
        </p:grpSp>
        <p:sp>
          <p:nvSpPr>
            <p:cNvPr id="205" name="Google Shape;205;p4"/>
            <p:cNvSpPr txBox="1"/>
            <p:nvPr/>
          </p:nvSpPr>
          <p:spPr>
            <a:xfrm>
              <a:off x="5486403" y="831114"/>
              <a:ext cx="877200" cy="534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02</a:t>
              </a:r>
              <a:endParaRPr b="1" i="0" sz="4400" u="none" cap="none" strike="noStrike">
                <a:solidFill>
                  <a:schemeClr val="dk1"/>
                </a:solidFill>
                <a:latin typeface="Arial"/>
                <a:ea typeface="Arial"/>
                <a:cs typeface="Arial"/>
                <a:sym typeface="Arial"/>
              </a:endParaRPr>
            </a:p>
          </p:txBody>
        </p:sp>
      </p:grpSp>
      <p:grpSp>
        <p:nvGrpSpPr>
          <p:cNvPr id="206" name="Google Shape;206;p4"/>
          <p:cNvGrpSpPr/>
          <p:nvPr/>
        </p:nvGrpSpPr>
        <p:grpSpPr>
          <a:xfrm>
            <a:off x="657915" y="3940367"/>
            <a:ext cx="5197530" cy="1198499"/>
            <a:chOff x="5486403" y="831114"/>
            <a:chExt cx="3865197" cy="831425"/>
          </a:xfrm>
        </p:grpSpPr>
        <p:grpSp>
          <p:nvGrpSpPr>
            <p:cNvPr id="207" name="Google Shape;207;p4"/>
            <p:cNvGrpSpPr/>
            <p:nvPr/>
          </p:nvGrpSpPr>
          <p:grpSpPr>
            <a:xfrm>
              <a:off x="6402959" y="917642"/>
              <a:ext cx="2948641" cy="744897"/>
              <a:chOff x="6751979" y="1666120"/>
              <a:chExt cx="3952072" cy="744897"/>
            </a:xfrm>
          </p:grpSpPr>
          <p:sp>
            <p:nvSpPr>
              <p:cNvPr id="208" name="Google Shape;208;p4"/>
              <p:cNvSpPr txBox="1"/>
              <p:nvPr/>
            </p:nvSpPr>
            <p:spPr>
              <a:xfrm>
                <a:off x="6770451" y="2090617"/>
                <a:ext cx="3933600" cy="32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6751979" y="1666120"/>
                <a:ext cx="3933600" cy="3204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Stored Procedure </a:t>
                </a:r>
                <a:endParaRPr b="1" i="0" sz="2400" u="none" cap="none" strike="noStrike">
                  <a:solidFill>
                    <a:schemeClr val="dk1"/>
                  </a:solidFill>
                  <a:latin typeface="Arial"/>
                  <a:ea typeface="Arial"/>
                  <a:cs typeface="Arial"/>
                  <a:sym typeface="Arial"/>
                </a:endParaRPr>
              </a:p>
            </p:txBody>
          </p:sp>
        </p:grpSp>
        <p:sp>
          <p:nvSpPr>
            <p:cNvPr id="210" name="Google Shape;210;p4"/>
            <p:cNvSpPr txBox="1"/>
            <p:nvPr/>
          </p:nvSpPr>
          <p:spPr>
            <a:xfrm>
              <a:off x="5486403" y="831114"/>
              <a:ext cx="877200" cy="534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03</a:t>
              </a:r>
              <a:endParaRPr b="1" i="0" sz="4400" u="none" cap="none" strike="noStrike">
                <a:solidFill>
                  <a:schemeClr val="dk1"/>
                </a:solidFill>
                <a:latin typeface="Arial"/>
                <a:ea typeface="Arial"/>
                <a:cs typeface="Arial"/>
                <a:sym typeface="Arial"/>
              </a:endParaRPr>
            </a:p>
          </p:txBody>
        </p:sp>
      </p:grpSp>
      <p:grpSp>
        <p:nvGrpSpPr>
          <p:cNvPr id="211" name="Google Shape;211;p4"/>
          <p:cNvGrpSpPr/>
          <p:nvPr/>
        </p:nvGrpSpPr>
        <p:grpSpPr>
          <a:xfrm>
            <a:off x="657915" y="5042789"/>
            <a:ext cx="5197530" cy="1198499"/>
            <a:chOff x="5486403" y="831114"/>
            <a:chExt cx="3865197" cy="831425"/>
          </a:xfrm>
        </p:grpSpPr>
        <p:grpSp>
          <p:nvGrpSpPr>
            <p:cNvPr id="212" name="Google Shape;212;p4"/>
            <p:cNvGrpSpPr/>
            <p:nvPr/>
          </p:nvGrpSpPr>
          <p:grpSpPr>
            <a:xfrm>
              <a:off x="6402959" y="917642"/>
              <a:ext cx="2948641" cy="744897"/>
              <a:chOff x="6751979" y="1666120"/>
              <a:chExt cx="3952072" cy="744897"/>
            </a:xfrm>
          </p:grpSpPr>
          <p:sp>
            <p:nvSpPr>
              <p:cNvPr id="213" name="Google Shape;213;p4"/>
              <p:cNvSpPr txBox="1"/>
              <p:nvPr/>
            </p:nvSpPr>
            <p:spPr>
              <a:xfrm>
                <a:off x="6770451" y="2090617"/>
                <a:ext cx="3933600" cy="32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14" name="Google Shape;214;p4"/>
              <p:cNvSpPr txBox="1"/>
              <p:nvPr/>
            </p:nvSpPr>
            <p:spPr>
              <a:xfrm>
                <a:off x="6751979" y="1666120"/>
                <a:ext cx="3933600" cy="3204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Data Warehouse</a:t>
                </a:r>
                <a:endParaRPr b="1" i="0" sz="2400" u="none" cap="none" strike="noStrike">
                  <a:solidFill>
                    <a:schemeClr val="dk1"/>
                  </a:solidFill>
                  <a:latin typeface="Arial"/>
                  <a:ea typeface="Arial"/>
                  <a:cs typeface="Arial"/>
                  <a:sym typeface="Arial"/>
                </a:endParaRPr>
              </a:p>
            </p:txBody>
          </p:sp>
        </p:grpSp>
        <p:sp>
          <p:nvSpPr>
            <p:cNvPr id="215" name="Google Shape;215;p4"/>
            <p:cNvSpPr txBox="1"/>
            <p:nvPr/>
          </p:nvSpPr>
          <p:spPr>
            <a:xfrm>
              <a:off x="5486403" y="831114"/>
              <a:ext cx="877200" cy="534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04</a:t>
              </a:r>
              <a:endParaRPr b="1" i="0" sz="4400" u="none" cap="none" strike="noStrike">
                <a:solidFill>
                  <a:schemeClr val="dk1"/>
                </a:solidFill>
                <a:latin typeface="Arial"/>
                <a:ea typeface="Arial"/>
                <a:cs typeface="Arial"/>
                <a:sym typeface="Arial"/>
              </a:endParaRPr>
            </a:p>
          </p:txBody>
        </p:sp>
      </p:grpSp>
      <p:grpSp>
        <p:nvGrpSpPr>
          <p:cNvPr id="216" name="Google Shape;216;p4"/>
          <p:cNvGrpSpPr/>
          <p:nvPr/>
        </p:nvGrpSpPr>
        <p:grpSpPr>
          <a:xfrm>
            <a:off x="6530824" y="1735527"/>
            <a:ext cx="5197530" cy="1137389"/>
            <a:chOff x="5486403" y="831114"/>
            <a:chExt cx="3865197" cy="860225"/>
          </a:xfrm>
        </p:grpSpPr>
        <p:grpSp>
          <p:nvGrpSpPr>
            <p:cNvPr id="217" name="Google Shape;217;p4"/>
            <p:cNvGrpSpPr/>
            <p:nvPr/>
          </p:nvGrpSpPr>
          <p:grpSpPr>
            <a:xfrm>
              <a:off x="6402959" y="917642"/>
              <a:ext cx="2948641" cy="773697"/>
              <a:chOff x="6751979" y="1666120"/>
              <a:chExt cx="3952072" cy="773697"/>
            </a:xfrm>
          </p:grpSpPr>
          <p:sp>
            <p:nvSpPr>
              <p:cNvPr id="218" name="Google Shape;218;p4"/>
              <p:cNvSpPr txBox="1"/>
              <p:nvPr/>
            </p:nvSpPr>
            <p:spPr>
              <a:xfrm>
                <a:off x="6770451" y="2090617"/>
                <a:ext cx="3933600" cy="34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19" name="Google Shape;219;p4"/>
              <p:cNvSpPr txBox="1"/>
              <p:nvPr/>
            </p:nvSpPr>
            <p:spPr>
              <a:xfrm>
                <a:off x="6751979" y="1666120"/>
                <a:ext cx="3933600" cy="6285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HR Data Mart</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sp>
          <p:nvSpPr>
            <p:cNvPr id="220" name="Google Shape;220;p4"/>
            <p:cNvSpPr txBox="1"/>
            <p:nvPr/>
          </p:nvSpPr>
          <p:spPr>
            <a:xfrm>
              <a:off x="5486403" y="831114"/>
              <a:ext cx="877200" cy="582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05</a:t>
              </a:r>
              <a:endParaRPr b="1" i="0" sz="4400" u="none" cap="none" strike="noStrike">
                <a:solidFill>
                  <a:schemeClr val="dk1"/>
                </a:solidFill>
                <a:latin typeface="Arial"/>
                <a:ea typeface="Arial"/>
                <a:cs typeface="Arial"/>
                <a:sym typeface="Arial"/>
              </a:endParaRPr>
            </a:p>
          </p:txBody>
        </p:sp>
      </p:grpSp>
      <p:grpSp>
        <p:nvGrpSpPr>
          <p:cNvPr id="221" name="Google Shape;221;p4"/>
          <p:cNvGrpSpPr/>
          <p:nvPr/>
        </p:nvGrpSpPr>
        <p:grpSpPr>
          <a:xfrm>
            <a:off x="6530824" y="2746704"/>
            <a:ext cx="5197530" cy="1137389"/>
            <a:chOff x="5486403" y="831114"/>
            <a:chExt cx="3865197" cy="860225"/>
          </a:xfrm>
        </p:grpSpPr>
        <p:grpSp>
          <p:nvGrpSpPr>
            <p:cNvPr id="222" name="Google Shape;222;p4"/>
            <p:cNvGrpSpPr/>
            <p:nvPr/>
          </p:nvGrpSpPr>
          <p:grpSpPr>
            <a:xfrm>
              <a:off x="6402959" y="917642"/>
              <a:ext cx="2948641" cy="773697"/>
              <a:chOff x="6751979" y="1666120"/>
              <a:chExt cx="3952072" cy="773697"/>
            </a:xfrm>
          </p:grpSpPr>
          <p:sp>
            <p:nvSpPr>
              <p:cNvPr id="223" name="Google Shape;223;p4"/>
              <p:cNvSpPr txBox="1"/>
              <p:nvPr/>
            </p:nvSpPr>
            <p:spPr>
              <a:xfrm>
                <a:off x="6770451" y="2090617"/>
                <a:ext cx="3933600" cy="34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24" name="Google Shape;224;p4"/>
              <p:cNvSpPr txBox="1"/>
              <p:nvPr/>
            </p:nvSpPr>
            <p:spPr>
              <a:xfrm>
                <a:off x="6751979" y="1666120"/>
                <a:ext cx="3933600" cy="3492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Reports</a:t>
                </a:r>
                <a:endParaRPr b="1" i="0" sz="2400" u="none" cap="none" strike="noStrike">
                  <a:solidFill>
                    <a:schemeClr val="dk1"/>
                  </a:solidFill>
                  <a:latin typeface="Arial"/>
                  <a:ea typeface="Arial"/>
                  <a:cs typeface="Arial"/>
                  <a:sym typeface="Arial"/>
                </a:endParaRPr>
              </a:p>
            </p:txBody>
          </p:sp>
        </p:grpSp>
        <p:sp>
          <p:nvSpPr>
            <p:cNvPr id="225" name="Google Shape;225;p4"/>
            <p:cNvSpPr txBox="1"/>
            <p:nvPr/>
          </p:nvSpPr>
          <p:spPr>
            <a:xfrm>
              <a:off x="5486403" y="831114"/>
              <a:ext cx="877200" cy="582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06</a:t>
              </a:r>
              <a:endParaRPr b="1" i="0" sz="4400" u="none" cap="none" strike="noStrike">
                <a:solidFill>
                  <a:schemeClr val="dk1"/>
                </a:solidFill>
                <a:latin typeface="Arial"/>
                <a:ea typeface="Arial"/>
                <a:cs typeface="Arial"/>
                <a:sym typeface="Arial"/>
              </a:endParaRPr>
            </a:p>
          </p:txBody>
        </p:sp>
      </p:grpSp>
      <p:grpSp>
        <p:nvGrpSpPr>
          <p:cNvPr id="226" name="Google Shape;226;p4"/>
          <p:cNvGrpSpPr/>
          <p:nvPr/>
        </p:nvGrpSpPr>
        <p:grpSpPr>
          <a:xfrm>
            <a:off x="6530824" y="3757881"/>
            <a:ext cx="5197530" cy="1137389"/>
            <a:chOff x="5486403" y="831114"/>
            <a:chExt cx="3865197" cy="860225"/>
          </a:xfrm>
        </p:grpSpPr>
        <p:grpSp>
          <p:nvGrpSpPr>
            <p:cNvPr id="227" name="Google Shape;227;p4"/>
            <p:cNvGrpSpPr/>
            <p:nvPr/>
          </p:nvGrpSpPr>
          <p:grpSpPr>
            <a:xfrm>
              <a:off x="6402959" y="917642"/>
              <a:ext cx="2948641" cy="773697"/>
              <a:chOff x="6751979" y="1666120"/>
              <a:chExt cx="3952072" cy="773697"/>
            </a:xfrm>
          </p:grpSpPr>
          <p:sp>
            <p:nvSpPr>
              <p:cNvPr id="228" name="Google Shape;228;p4"/>
              <p:cNvSpPr txBox="1"/>
              <p:nvPr/>
            </p:nvSpPr>
            <p:spPr>
              <a:xfrm>
                <a:off x="6770451" y="2090617"/>
                <a:ext cx="3933600" cy="34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29" name="Google Shape;229;p4"/>
              <p:cNvSpPr txBox="1"/>
              <p:nvPr/>
            </p:nvSpPr>
            <p:spPr>
              <a:xfrm>
                <a:off x="6751979" y="1666120"/>
                <a:ext cx="3933600" cy="3492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Dashboards</a:t>
                </a:r>
                <a:endParaRPr b="1" i="0" sz="2400" u="none" cap="none" strike="noStrike">
                  <a:solidFill>
                    <a:schemeClr val="dk1"/>
                  </a:solidFill>
                  <a:latin typeface="Arial"/>
                  <a:ea typeface="Arial"/>
                  <a:cs typeface="Arial"/>
                  <a:sym typeface="Arial"/>
                </a:endParaRPr>
              </a:p>
            </p:txBody>
          </p:sp>
        </p:grpSp>
        <p:sp>
          <p:nvSpPr>
            <p:cNvPr id="230" name="Google Shape;230;p4"/>
            <p:cNvSpPr txBox="1"/>
            <p:nvPr/>
          </p:nvSpPr>
          <p:spPr>
            <a:xfrm>
              <a:off x="5486403" y="831114"/>
              <a:ext cx="877200" cy="582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07</a:t>
              </a:r>
              <a:endParaRPr b="1" i="0" sz="4400" u="none" cap="none" strike="noStrike">
                <a:solidFill>
                  <a:schemeClr val="dk1"/>
                </a:solidFill>
                <a:latin typeface="Arial"/>
                <a:ea typeface="Arial"/>
                <a:cs typeface="Arial"/>
                <a:sym typeface="Arial"/>
              </a:endParaRPr>
            </a:p>
          </p:txBody>
        </p:sp>
      </p:grpSp>
      <p:grpSp>
        <p:nvGrpSpPr>
          <p:cNvPr id="231" name="Google Shape;231;p4"/>
          <p:cNvGrpSpPr/>
          <p:nvPr/>
        </p:nvGrpSpPr>
        <p:grpSpPr>
          <a:xfrm>
            <a:off x="6530827" y="4806046"/>
            <a:ext cx="5197530" cy="1198499"/>
            <a:chOff x="5486403" y="831114"/>
            <a:chExt cx="3865197" cy="831425"/>
          </a:xfrm>
        </p:grpSpPr>
        <p:grpSp>
          <p:nvGrpSpPr>
            <p:cNvPr id="232" name="Google Shape;232;p4"/>
            <p:cNvGrpSpPr/>
            <p:nvPr/>
          </p:nvGrpSpPr>
          <p:grpSpPr>
            <a:xfrm>
              <a:off x="6402959" y="917642"/>
              <a:ext cx="2948641" cy="744897"/>
              <a:chOff x="6751979" y="1666120"/>
              <a:chExt cx="3952072" cy="744897"/>
            </a:xfrm>
          </p:grpSpPr>
          <p:sp>
            <p:nvSpPr>
              <p:cNvPr id="233" name="Google Shape;233;p4"/>
              <p:cNvSpPr txBox="1"/>
              <p:nvPr/>
            </p:nvSpPr>
            <p:spPr>
              <a:xfrm>
                <a:off x="6770451" y="2090617"/>
                <a:ext cx="3933600" cy="32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Get a modern PowerPoint  Presentation that is beautifully designed.  </a:t>
                </a:r>
                <a:endParaRPr b="0" i="0" sz="1400" u="none" cap="none" strike="noStrike">
                  <a:solidFill>
                    <a:srgbClr val="000000"/>
                  </a:solidFill>
                  <a:latin typeface="Arial"/>
                  <a:ea typeface="Arial"/>
                  <a:cs typeface="Arial"/>
                  <a:sym typeface="Arial"/>
                </a:endParaRPr>
              </a:p>
            </p:txBody>
          </p:sp>
          <p:sp>
            <p:nvSpPr>
              <p:cNvPr id="234" name="Google Shape;234;p4"/>
              <p:cNvSpPr txBox="1"/>
              <p:nvPr/>
            </p:nvSpPr>
            <p:spPr>
              <a:xfrm>
                <a:off x="6751979" y="1666120"/>
                <a:ext cx="3933600" cy="320400"/>
              </a:xfrm>
              <a:prstGeom prst="rect">
                <a:avLst/>
              </a:prstGeom>
              <a:noFill/>
              <a:ln>
                <a:noFill/>
              </a:ln>
            </p:spPr>
            <p:txBody>
              <a:bodyPr anchorCtr="0" anchor="t" bIns="45700" lIns="108000" spcFirstLastPara="1" rIns="108000"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Chatbot</a:t>
                </a:r>
                <a:endParaRPr b="1" i="0" sz="2400" u="none" cap="none" strike="noStrike">
                  <a:solidFill>
                    <a:schemeClr val="dk1"/>
                  </a:solidFill>
                  <a:latin typeface="Arial"/>
                  <a:ea typeface="Arial"/>
                  <a:cs typeface="Arial"/>
                  <a:sym typeface="Arial"/>
                </a:endParaRPr>
              </a:p>
            </p:txBody>
          </p:sp>
        </p:grpSp>
        <p:sp>
          <p:nvSpPr>
            <p:cNvPr id="235" name="Google Shape;235;p4"/>
            <p:cNvSpPr txBox="1"/>
            <p:nvPr/>
          </p:nvSpPr>
          <p:spPr>
            <a:xfrm>
              <a:off x="5486403" y="831114"/>
              <a:ext cx="877200" cy="534000"/>
            </a:xfrm>
            <a:prstGeom prst="rect">
              <a:avLst/>
            </a:prstGeom>
            <a:noFill/>
            <a:ln>
              <a:noFill/>
            </a:ln>
          </p:spPr>
          <p:txBody>
            <a:bodyPr anchorCtr="0" anchor="t" bIns="45700" lIns="108000" spcFirstLastPara="1" rIns="108000"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dk1"/>
                  </a:solidFill>
                  <a:latin typeface="Arial"/>
                  <a:ea typeface="Arial"/>
                  <a:cs typeface="Arial"/>
                  <a:sym typeface="Arial"/>
                </a:rPr>
                <a:t>08</a:t>
              </a:r>
              <a:endParaRPr b="1" i="0" sz="4400" u="none" cap="none" strike="noStrik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10"/>
          <p:cNvPicPr preferRelativeResize="0"/>
          <p:nvPr/>
        </p:nvPicPr>
        <p:blipFill rotWithShape="1">
          <a:blip r:embed="rId3">
            <a:alphaModFix/>
          </a:blip>
          <a:srcRect b="0" l="0" r="0" t="13027"/>
          <a:stretch/>
        </p:blipFill>
        <p:spPr>
          <a:xfrm>
            <a:off x="0" y="0"/>
            <a:ext cx="12192001" cy="677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g36d2fe9e834_0_170"/>
          <p:cNvPicPr preferRelativeResize="0"/>
          <p:nvPr/>
        </p:nvPicPr>
        <p:blipFill rotWithShape="1">
          <a:blip r:embed="rId3">
            <a:alphaModFix/>
          </a:blip>
          <a:srcRect b="0" l="0" r="0" t="0"/>
          <a:stretch/>
        </p:blipFill>
        <p:spPr>
          <a:xfrm>
            <a:off x="0" y="38100"/>
            <a:ext cx="12192000" cy="6857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g36d2fe9e834_0_141"/>
          <p:cNvPicPr preferRelativeResize="0"/>
          <p:nvPr/>
        </p:nvPicPr>
        <p:blipFill rotWithShape="1">
          <a:blip r:embed="rId3">
            <a:alphaModFix/>
          </a:blip>
          <a:srcRect b="0" l="0" r="0" t="14770"/>
          <a:stretch/>
        </p:blipFill>
        <p:spPr>
          <a:xfrm>
            <a:off x="0" y="0"/>
            <a:ext cx="12192000" cy="6857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g36d2fe9e834_0_175"/>
          <p:cNvPicPr preferRelativeResize="0"/>
          <p:nvPr/>
        </p:nvPicPr>
        <p:blipFill rotWithShape="1">
          <a:blip r:embed="rId3">
            <a:alphaModFix/>
          </a:blip>
          <a:srcRect b="0" l="0" r="0" t="0"/>
          <a:stretch/>
        </p:blipFill>
        <p:spPr>
          <a:xfrm>
            <a:off x="0" y="0"/>
            <a:ext cx="12192001"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g36d2fe9e834_0_147"/>
          <p:cNvPicPr preferRelativeResize="0"/>
          <p:nvPr/>
        </p:nvPicPr>
        <p:blipFill rotWithShape="1">
          <a:blip r:embed="rId3">
            <a:alphaModFix/>
          </a:blip>
          <a:srcRect b="0" l="0" r="0" t="14383"/>
          <a:stretch/>
        </p:blipFill>
        <p:spPr>
          <a:xfrm>
            <a:off x="0" y="0"/>
            <a:ext cx="12192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g36d2fe9e834_0_180"/>
          <p:cNvPicPr preferRelativeResize="0"/>
          <p:nvPr/>
        </p:nvPicPr>
        <p:blipFill rotWithShape="1">
          <a:blip r:embed="rId3">
            <a:alphaModFix/>
          </a:blip>
          <a:srcRect b="0" l="0" r="0" t="0"/>
          <a:stretch/>
        </p:blipFill>
        <p:spPr>
          <a:xfrm>
            <a:off x="0" y="0"/>
            <a:ext cx="12191999"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12"/>
          <p:cNvPicPr preferRelativeResize="0"/>
          <p:nvPr/>
        </p:nvPicPr>
        <p:blipFill rotWithShape="1">
          <a:blip r:embed="rId3">
            <a:alphaModFix/>
          </a:blip>
          <a:srcRect b="0" l="0" r="0" t="15254"/>
          <a:stretch/>
        </p:blipFill>
        <p:spPr>
          <a:xfrm>
            <a:off x="0" y="0"/>
            <a:ext cx="12192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g36d2fe9e834_0_185"/>
          <p:cNvPicPr preferRelativeResize="0"/>
          <p:nvPr/>
        </p:nvPicPr>
        <p:blipFill rotWithShape="1">
          <a:blip r:embed="rId3">
            <a:alphaModFix/>
          </a:blip>
          <a:srcRect b="0" l="0" r="0" t="0"/>
          <a:stretch/>
        </p:blipFill>
        <p:spPr>
          <a:xfrm>
            <a:off x="0" y="0"/>
            <a:ext cx="12130649"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13"/>
          <p:cNvPicPr preferRelativeResize="0"/>
          <p:nvPr/>
        </p:nvPicPr>
        <p:blipFill rotWithShape="1">
          <a:blip r:embed="rId3">
            <a:alphaModFix/>
          </a:blip>
          <a:srcRect b="0" l="0" r="0" t="14316"/>
          <a:stretch/>
        </p:blipFill>
        <p:spPr>
          <a:xfrm>
            <a:off x="0" y="0"/>
            <a:ext cx="12294874" cy="68580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g36d2fe9e834_0_190"/>
          <p:cNvPicPr preferRelativeResize="0"/>
          <p:nvPr/>
        </p:nvPicPr>
        <p:blipFill rotWithShape="1">
          <a:blip r:embed="rId3">
            <a:alphaModFix/>
          </a:blip>
          <a:srcRect b="0" l="0" r="0" t="0"/>
          <a:stretch/>
        </p:blipFill>
        <p:spPr>
          <a:xfrm>
            <a:off x="0" y="0"/>
            <a:ext cx="12191999" cy="670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6d2fe9e834_0_32"/>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sz="5800">
                <a:solidFill>
                  <a:schemeClr val="accent1"/>
                </a:solidFill>
              </a:rPr>
              <a:t>Project Roadmap</a:t>
            </a:r>
            <a:endParaRPr b="1" sz="5800">
              <a:solidFill>
                <a:schemeClr val="accent1"/>
              </a:solidFill>
            </a:endParaRPr>
          </a:p>
        </p:txBody>
      </p:sp>
      <p:sp>
        <p:nvSpPr>
          <p:cNvPr id="241" name="Google Shape;241;g36d2fe9e834_0_32"/>
          <p:cNvSpPr/>
          <p:nvPr/>
        </p:nvSpPr>
        <p:spPr>
          <a:xfrm>
            <a:off x="10773769" y="3589739"/>
            <a:ext cx="1001400" cy="1001400"/>
          </a:xfrm>
          <a:prstGeom prst="diamond">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42" name="Google Shape;242;g36d2fe9e834_0_32"/>
          <p:cNvSpPr/>
          <p:nvPr/>
        </p:nvSpPr>
        <p:spPr>
          <a:xfrm>
            <a:off x="9690713" y="3783775"/>
            <a:ext cx="16329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cxnSp>
        <p:nvCxnSpPr>
          <p:cNvPr id="243" name="Google Shape;243;g36d2fe9e834_0_32"/>
          <p:cNvCxnSpPr/>
          <p:nvPr/>
        </p:nvCxnSpPr>
        <p:spPr>
          <a:xfrm>
            <a:off x="1131590" y="3288071"/>
            <a:ext cx="0" cy="453000"/>
          </a:xfrm>
          <a:prstGeom prst="straightConnector1">
            <a:avLst/>
          </a:prstGeom>
          <a:noFill/>
          <a:ln cap="flat" cmpd="sng" w="38100">
            <a:solidFill>
              <a:schemeClr val="accent6"/>
            </a:solidFill>
            <a:prstDash val="solid"/>
            <a:miter lim="800000"/>
            <a:headEnd len="sm" w="sm" type="none"/>
            <a:tailEnd len="sm" w="sm" type="none"/>
          </a:ln>
        </p:spPr>
      </p:cxnSp>
      <p:cxnSp>
        <p:nvCxnSpPr>
          <p:cNvPr id="244" name="Google Shape;244;g36d2fe9e834_0_32"/>
          <p:cNvCxnSpPr/>
          <p:nvPr/>
        </p:nvCxnSpPr>
        <p:spPr>
          <a:xfrm>
            <a:off x="8821425" y="3289859"/>
            <a:ext cx="0" cy="453000"/>
          </a:xfrm>
          <a:prstGeom prst="straightConnector1">
            <a:avLst/>
          </a:prstGeom>
          <a:noFill/>
          <a:ln cap="flat" cmpd="sng" w="38100">
            <a:solidFill>
              <a:schemeClr val="accent1"/>
            </a:solidFill>
            <a:prstDash val="solid"/>
            <a:miter lim="800000"/>
            <a:headEnd len="sm" w="sm" type="none"/>
            <a:tailEnd len="sm" w="sm" type="none"/>
          </a:ln>
        </p:spPr>
      </p:cxnSp>
      <p:cxnSp>
        <p:nvCxnSpPr>
          <p:cNvPr id="245" name="Google Shape;245;g36d2fe9e834_0_32"/>
          <p:cNvCxnSpPr/>
          <p:nvPr/>
        </p:nvCxnSpPr>
        <p:spPr>
          <a:xfrm>
            <a:off x="10617721" y="3272359"/>
            <a:ext cx="0" cy="453000"/>
          </a:xfrm>
          <a:prstGeom prst="straightConnector1">
            <a:avLst/>
          </a:prstGeom>
          <a:noFill/>
          <a:ln cap="flat" cmpd="sng" w="38100">
            <a:solidFill>
              <a:schemeClr val="accent2"/>
            </a:solidFill>
            <a:prstDash val="solid"/>
            <a:miter lim="800000"/>
            <a:headEnd len="sm" w="sm" type="none"/>
            <a:tailEnd len="sm" w="sm" type="none"/>
          </a:ln>
        </p:spPr>
      </p:cxnSp>
      <p:sp>
        <p:nvSpPr>
          <p:cNvPr id="246" name="Google Shape;246;g36d2fe9e834_0_32"/>
          <p:cNvSpPr txBox="1"/>
          <p:nvPr/>
        </p:nvSpPr>
        <p:spPr>
          <a:xfrm>
            <a:off x="10284941" y="3889520"/>
            <a:ext cx="665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7</a:t>
            </a:r>
            <a:endParaRPr b="1" i="0" sz="1600" u="none" cap="none" strike="noStrike">
              <a:solidFill>
                <a:schemeClr val="lt1"/>
              </a:solidFill>
              <a:latin typeface="Arial"/>
              <a:ea typeface="Arial"/>
              <a:cs typeface="Arial"/>
              <a:sym typeface="Arial"/>
            </a:endParaRPr>
          </a:p>
        </p:txBody>
      </p:sp>
      <p:sp>
        <p:nvSpPr>
          <p:cNvPr id="247" name="Google Shape;247;g36d2fe9e834_0_32"/>
          <p:cNvSpPr/>
          <p:nvPr/>
        </p:nvSpPr>
        <p:spPr>
          <a:xfrm>
            <a:off x="9010027" y="3589389"/>
            <a:ext cx="1001400" cy="1001400"/>
          </a:xfrm>
          <a:prstGeom prst="diamond">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accent3"/>
              </a:solidFill>
              <a:latin typeface="Arial"/>
              <a:ea typeface="Arial"/>
              <a:cs typeface="Arial"/>
              <a:sym typeface="Arial"/>
            </a:endParaRPr>
          </a:p>
        </p:txBody>
      </p:sp>
      <p:sp>
        <p:nvSpPr>
          <p:cNvPr id="248" name="Google Shape;248;g36d2fe9e834_0_32"/>
          <p:cNvSpPr/>
          <p:nvPr/>
        </p:nvSpPr>
        <p:spPr>
          <a:xfrm>
            <a:off x="7838012" y="3812525"/>
            <a:ext cx="16329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49" name="Google Shape;249;g36d2fe9e834_0_32"/>
          <p:cNvSpPr txBox="1"/>
          <p:nvPr/>
        </p:nvSpPr>
        <p:spPr>
          <a:xfrm>
            <a:off x="8432169" y="3898445"/>
            <a:ext cx="665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6</a:t>
            </a:r>
            <a:endParaRPr b="1" i="0" sz="1600" u="none" cap="none" strike="noStrike">
              <a:solidFill>
                <a:schemeClr val="lt1"/>
              </a:solidFill>
              <a:latin typeface="Arial"/>
              <a:ea typeface="Arial"/>
              <a:cs typeface="Arial"/>
              <a:sym typeface="Arial"/>
            </a:endParaRPr>
          </a:p>
        </p:txBody>
      </p:sp>
      <p:sp>
        <p:nvSpPr>
          <p:cNvPr id="250" name="Google Shape;250;g36d2fe9e834_0_32"/>
          <p:cNvSpPr/>
          <p:nvPr/>
        </p:nvSpPr>
        <p:spPr>
          <a:xfrm>
            <a:off x="1244499" y="3573827"/>
            <a:ext cx="1001400" cy="1001400"/>
          </a:xfrm>
          <a:prstGeom prst="diamond">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51" name="Google Shape;251;g36d2fe9e834_0_32"/>
          <p:cNvSpPr/>
          <p:nvPr/>
        </p:nvSpPr>
        <p:spPr>
          <a:xfrm>
            <a:off x="425688" y="3791225"/>
            <a:ext cx="14118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52" name="Google Shape;252;g36d2fe9e834_0_32"/>
          <p:cNvSpPr/>
          <p:nvPr/>
        </p:nvSpPr>
        <p:spPr>
          <a:xfrm>
            <a:off x="986740" y="3902670"/>
            <a:ext cx="655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1</a:t>
            </a:r>
            <a:endParaRPr b="0" i="0" sz="1600" u="none" cap="none" strike="noStrike">
              <a:solidFill>
                <a:schemeClr val="lt1"/>
              </a:solidFill>
              <a:latin typeface="Arial"/>
              <a:ea typeface="Arial"/>
              <a:cs typeface="Arial"/>
              <a:sym typeface="Arial"/>
            </a:endParaRPr>
          </a:p>
        </p:txBody>
      </p:sp>
      <p:cxnSp>
        <p:nvCxnSpPr>
          <p:cNvPr id="253" name="Google Shape;253;g36d2fe9e834_0_32"/>
          <p:cNvCxnSpPr/>
          <p:nvPr/>
        </p:nvCxnSpPr>
        <p:spPr>
          <a:xfrm>
            <a:off x="1131590" y="4402945"/>
            <a:ext cx="0" cy="720000"/>
          </a:xfrm>
          <a:prstGeom prst="straightConnector1">
            <a:avLst/>
          </a:prstGeom>
          <a:noFill/>
          <a:ln cap="flat" cmpd="sng" w="38100">
            <a:solidFill>
              <a:schemeClr val="accent6"/>
            </a:solidFill>
            <a:prstDash val="solid"/>
            <a:miter lim="800000"/>
            <a:headEnd len="med" w="med" type="triangle"/>
            <a:tailEnd len="sm" w="sm" type="none"/>
          </a:ln>
        </p:spPr>
      </p:cxnSp>
      <p:cxnSp>
        <p:nvCxnSpPr>
          <p:cNvPr id="254" name="Google Shape;254;g36d2fe9e834_0_32"/>
          <p:cNvCxnSpPr/>
          <p:nvPr/>
        </p:nvCxnSpPr>
        <p:spPr>
          <a:xfrm>
            <a:off x="8821421" y="4392757"/>
            <a:ext cx="0" cy="720000"/>
          </a:xfrm>
          <a:prstGeom prst="straightConnector1">
            <a:avLst/>
          </a:prstGeom>
          <a:noFill/>
          <a:ln cap="flat" cmpd="sng" w="38100">
            <a:solidFill>
              <a:schemeClr val="accent1"/>
            </a:solidFill>
            <a:prstDash val="solid"/>
            <a:miter lim="800000"/>
            <a:headEnd len="med" w="med" type="triangle"/>
            <a:tailEnd len="sm" w="sm" type="none"/>
          </a:ln>
        </p:spPr>
      </p:cxnSp>
      <p:cxnSp>
        <p:nvCxnSpPr>
          <p:cNvPr id="255" name="Google Shape;255;g36d2fe9e834_0_32"/>
          <p:cNvCxnSpPr/>
          <p:nvPr/>
        </p:nvCxnSpPr>
        <p:spPr>
          <a:xfrm>
            <a:off x="10617721" y="4387307"/>
            <a:ext cx="0" cy="720000"/>
          </a:xfrm>
          <a:prstGeom prst="straightConnector1">
            <a:avLst/>
          </a:prstGeom>
          <a:noFill/>
          <a:ln cap="flat" cmpd="sng" w="38100">
            <a:solidFill>
              <a:schemeClr val="accent2"/>
            </a:solidFill>
            <a:prstDash val="solid"/>
            <a:miter lim="800000"/>
            <a:headEnd len="med" w="med" type="triangle"/>
            <a:tailEnd len="sm" w="sm" type="none"/>
          </a:ln>
        </p:spPr>
      </p:cxnSp>
      <p:sp>
        <p:nvSpPr>
          <p:cNvPr id="256" name="Google Shape;256;g36d2fe9e834_0_32"/>
          <p:cNvSpPr txBox="1"/>
          <p:nvPr/>
        </p:nvSpPr>
        <p:spPr>
          <a:xfrm>
            <a:off x="416837" y="2587684"/>
            <a:ext cx="1632900" cy="53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50"/>
              <a:buFont typeface="Arial"/>
              <a:buNone/>
            </a:pPr>
            <a:r>
              <a:rPr b="1" i="0" lang="en-US" sz="1450" u="none" cap="none" strike="noStrike">
                <a:solidFill>
                  <a:schemeClr val="dk1"/>
                </a:solidFill>
                <a:latin typeface="Arial"/>
                <a:ea typeface="Arial"/>
                <a:cs typeface="Arial"/>
                <a:sym typeface="Arial"/>
              </a:rPr>
              <a:t>Business Understanding</a:t>
            </a:r>
            <a:endParaRPr b="1" i="0" sz="2100" u="none" cap="none" strike="noStrike">
              <a:solidFill>
                <a:srgbClr val="3F3F3F"/>
              </a:solidFill>
              <a:latin typeface="Arial"/>
              <a:ea typeface="Arial"/>
              <a:cs typeface="Arial"/>
              <a:sym typeface="Arial"/>
            </a:endParaRPr>
          </a:p>
        </p:txBody>
      </p:sp>
      <p:sp>
        <p:nvSpPr>
          <p:cNvPr id="257" name="Google Shape;257;g36d2fe9e834_0_32"/>
          <p:cNvSpPr txBox="1"/>
          <p:nvPr/>
        </p:nvSpPr>
        <p:spPr>
          <a:xfrm>
            <a:off x="8004962" y="2564847"/>
            <a:ext cx="16329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Reports &amp; Dashboards</a:t>
            </a:r>
            <a:endParaRPr b="1" i="0" sz="2200" u="none" cap="none" strike="noStrike">
              <a:solidFill>
                <a:srgbClr val="3F3F3F"/>
              </a:solidFill>
              <a:latin typeface="Arial"/>
              <a:ea typeface="Arial"/>
              <a:cs typeface="Arial"/>
              <a:sym typeface="Arial"/>
            </a:endParaRPr>
          </a:p>
        </p:txBody>
      </p:sp>
      <p:sp>
        <p:nvSpPr>
          <p:cNvPr id="258" name="Google Shape;258;g36d2fe9e834_0_32"/>
          <p:cNvSpPr txBox="1"/>
          <p:nvPr/>
        </p:nvSpPr>
        <p:spPr>
          <a:xfrm>
            <a:off x="9801263" y="2603609"/>
            <a:ext cx="1632900" cy="33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Chatbot</a:t>
            </a:r>
            <a:endParaRPr b="1" i="0" sz="2200" u="none" cap="none" strike="noStrike">
              <a:solidFill>
                <a:srgbClr val="3F3F3F"/>
              </a:solidFill>
              <a:latin typeface="Arial"/>
              <a:ea typeface="Arial"/>
              <a:cs typeface="Arial"/>
              <a:sym typeface="Arial"/>
            </a:endParaRPr>
          </a:p>
        </p:txBody>
      </p:sp>
      <p:cxnSp>
        <p:nvCxnSpPr>
          <p:cNvPr id="259" name="Google Shape;259;g36d2fe9e834_0_32"/>
          <p:cNvCxnSpPr/>
          <p:nvPr/>
        </p:nvCxnSpPr>
        <p:spPr>
          <a:xfrm>
            <a:off x="2639215" y="3303984"/>
            <a:ext cx="0" cy="453000"/>
          </a:xfrm>
          <a:prstGeom prst="straightConnector1">
            <a:avLst/>
          </a:prstGeom>
          <a:noFill/>
          <a:ln cap="flat" cmpd="sng" w="38100">
            <a:solidFill>
              <a:schemeClr val="accent6"/>
            </a:solidFill>
            <a:prstDash val="solid"/>
            <a:miter lim="800000"/>
            <a:headEnd len="sm" w="sm" type="none"/>
            <a:tailEnd len="sm" w="sm" type="none"/>
          </a:ln>
        </p:spPr>
      </p:cxnSp>
      <p:sp>
        <p:nvSpPr>
          <p:cNvPr id="260" name="Google Shape;260;g36d2fe9e834_0_32"/>
          <p:cNvSpPr/>
          <p:nvPr/>
        </p:nvSpPr>
        <p:spPr>
          <a:xfrm>
            <a:off x="2752124" y="3589739"/>
            <a:ext cx="1001400" cy="1001400"/>
          </a:xfrm>
          <a:prstGeom prst="diamond">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61" name="Google Shape;261;g36d2fe9e834_0_32"/>
          <p:cNvSpPr/>
          <p:nvPr/>
        </p:nvSpPr>
        <p:spPr>
          <a:xfrm>
            <a:off x="1933313" y="3807138"/>
            <a:ext cx="14118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62" name="Google Shape;262;g36d2fe9e834_0_32"/>
          <p:cNvSpPr/>
          <p:nvPr/>
        </p:nvSpPr>
        <p:spPr>
          <a:xfrm>
            <a:off x="2494365" y="3918583"/>
            <a:ext cx="655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2</a:t>
            </a:r>
            <a:endParaRPr b="0" i="0" sz="1600" u="none" cap="none" strike="noStrike">
              <a:solidFill>
                <a:schemeClr val="lt1"/>
              </a:solidFill>
              <a:latin typeface="Arial"/>
              <a:ea typeface="Arial"/>
              <a:cs typeface="Arial"/>
              <a:sym typeface="Arial"/>
            </a:endParaRPr>
          </a:p>
        </p:txBody>
      </p:sp>
      <p:cxnSp>
        <p:nvCxnSpPr>
          <p:cNvPr id="263" name="Google Shape;263;g36d2fe9e834_0_32"/>
          <p:cNvCxnSpPr/>
          <p:nvPr/>
        </p:nvCxnSpPr>
        <p:spPr>
          <a:xfrm>
            <a:off x="2639215" y="4418857"/>
            <a:ext cx="0" cy="720000"/>
          </a:xfrm>
          <a:prstGeom prst="straightConnector1">
            <a:avLst/>
          </a:prstGeom>
          <a:noFill/>
          <a:ln cap="flat" cmpd="sng" w="38100">
            <a:solidFill>
              <a:schemeClr val="accent6"/>
            </a:solidFill>
            <a:prstDash val="solid"/>
            <a:miter lim="800000"/>
            <a:headEnd len="med" w="med" type="triangle"/>
            <a:tailEnd len="sm" w="sm" type="none"/>
          </a:ln>
        </p:spPr>
      </p:cxnSp>
      <p:sp>
        <p:nvSpPr>
          <p:cNvPr id="264" name="Google Shape;264;g36d2fe9e834_0_32"/>
          <p:cNvSpPr txBox="1"/>
          <p:nvPr/>
        </p:nvSpPr>
        <p:spPr>
          <a:xfrm>
            <a:off x="1924462" y="2603597"/>
            <a:ext cx="16329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Database </a:t>
            </a:r>
            <a:endParaRPr b="1" i="0" sz="15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Design</a:t>
            </a:r>
            <a:endParaRPr b="1" i="0" sz="2300" u="none" cap="none" strike="noStrike">
              <a:solidFill>
                <a:srgbClr val="3F3F3F"/>
              </a:solidFill>
              <a:latin typeface="Arial"/>
              <a:ea typeface="Arial"/>
              <a:cs typeface="Arial"/>
              <a:sym typeface="Arial"/>
            </a:endParaRPr>
          </a:p>
        </p:txBody>
      </p:sp>
      <p:cxnSp>
        <p:nvCxnSpPr>
          <p:cNvPr id="265" name="Google Shape;265;g36d2fe9e834_0_32"/>
          <p:cNvCxnSpPr/>
          <p:nvPr/>
        </p:nvCxnSpPr>
        <p:spPr>
          <a:xfrm>
            <a:off x="4152140" y="3303984"/>
            <a:ext cx="0" cy="453000"/>
          </a:xfrm>
          <a:prstGeom prst="straightConnector1">
            <a:avLst/>
          </a:prstGeom>
          <a:noFill/>
          <a:ln cap="flat" cmpd="sng" w="38100">
            <a:solidFill>
              <a:schemeClr val="accent6"/>
            </a:solidFill>
            <a:prstDash val="solid"/>
            <a:miter lim="800000"/>
            <a:headEnd len="sm" w="sm" type="none"/>
            <a:tailEnd len="sm" w="sm" type="none"/>
          </a:ln>
        </p:spPr>
      </p:cxnSp>
      <p:sp>
        <p:nvSpPr>
          <p:cNvPr id="266" name="Google Shape;266;g36d2fe9e834_0_32"/>
          <p:cNvSpPr/>
          <p:nvPr/>
        </p:nvSpPr>
        <p:spPr>
          <a:xfrm>
            <a:off x="4265049" y="3589739"/>
            <a:ext cx="1001400" cy="1001400"/>
          </a:xfrm>
          <a:prstGeom prst="diamond">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67" name="Google Shape;267;g36d2fe9e834_0_32"/>
          <p:cNvSpPr/>
          <p:nvPr/>
        </p:nvSpPr>
        <p:spPr>
          <a:xfrm>
            <a:off x="3446238" y="3807138"/>
            <a:ext cx="14118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68" name="Google Shape;268;g36d2fe9e834_0_32"/>
          <p:cNvSpPr/>
          <p:nvPr/>
        </p:nvSpPr>
        <p:spPr>
          <a:xfrm>
            <a:off x="4007290" y="3918583"/>
            <a:ext cx="655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3</a:t>
            </a:r>
            <a:endParaRPr b="0" i="0" sz="1600" u="none" cap="none" strike="noStrike">
              <a:solidFill>
                <a:schemeClr val="lt1"/>
              </a:solidFill>
              <a:latin typeface="Arial"/>
              <a:ea typeface="Arial"/>
              <a:cs typeface="Arial"/>
              <a:sym typeface="Arial"/>
            </a:endParaRPr>
          </a:p>
        </p:txBody>
      </p:sp>
      <p:cxnSp>
        <p:nvCxnSpPr>
          <p:cNvPr id="269" name="Google Shape;269;g36d2fe9e834_0_32"/>
          <p:cNvCxnSpPr/>
          <p:nvPr/>
        </p:nvCxnSpPr>
        <p:spPr>
          <a:xfrm>
            <a:off x="4152140" y="4418857"/>
            <a:ext cx="0" cy="720000"/>
          </a:xfrm>
          <a:prstGeom prst="straightConnector1">
            <a:avLst/>
          </a:prstGeom>
          <a:noFill/>
          <a:ln cap="flat" cmpd="sng" w="38100">
            <a:solidFill>
              <a:schemeClr val="accent6"/>
            </a:solidFill>
            <a:prstDash val="solid"/>
            <a:miter lim="800000"/>
            <a:headEnd len="med" w="med" type="triangle"/>
            <a:tailEnd len="sm" w="sm" type="none"/>
          </a:ln>
        </p:spPr>
      </p:cxnSp>
      <p:sp>
        <p:nvSpPr>
          <p:cNvPr id="270" name="Google Shape;270;g36d2fe9e834_0_32"/>
          <p:cNvSpPr txBox="1"/>
          <p:nvPr/>
        </p:nvSpPr>
        <p:spPr>
          <a:xfrm>
            <a:off x="3437388" y="2603600"/>
            <a:ext cx="17133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Database Implementation</a:t>
            </a:r>
            <a:endParaRPr b="1" i="0" sz="2500" u="none" cap="none" strike="noStrike">
              <a:solidFill>
                <a:srgbClr val="3F3F3F"/>
              </a:solidFill>
              <a:latin typeface="Arial"/>
              <a:ea typeface="Arial"/>
              <a:cs typeface="Arial"/>
              <a:sym typeface="Arial"/>
            </a:endParaRPr>
          </a:p>
        </p:txBody>
      </p:sp>
      <p:cxnSp>
        <p:nvCxnSpPr>
          <p:cNvPr id="271" name="Google Shape;271;g36d2fe9e834_0_32"/>
          <p:cNvCxnSpPr/>
          <p:nvPr/>
        </p:nvCxnSpPr>
        <p:spPr>
          <a:xfrm>
            <a:off x="5621440" y="3303984"/>
            <a:ext cx="0" cy="453000"/>
          </a:xfrm>
          <a:prstGeom prst="straightConnector1">
            <a:avLst/>
          </a:prstGeom>
          <a:noFill/>
          <a:ln cap="flat" cmpd="sng" w="38100">
            <a:solidFill>
              <a:schemeClr val="accent6"/>
            </a:solidFill>
            <a:prstDash val="solid"/>
            <a:miter lim="800000"/>
            <a:headEnd len="sm" w="sm" type="none"/>
            <a:tailEnd len="sm" w="sm" type="none"/>
          </a:ln>
        </p:spPr>
      </p:cxnSp>
      <p:sp>
        <p:nvSpPr>
          <p:cNvPr id="272" name="Google Shape;272;g36d2fe9e834_0_32"/>
          <p:cNvSpPr/>
          <p:nvPr/>
        </p:nvSpPr>
        <p:spPr>
          <a:xfrm>
            <a:off x="5734349" y="3589739"/>
            <a:ext cx="1001400" cy="1001400"/>
          </a:xfrm>
          <a:prstGeom prst="diamond">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73" name="Google Shape;273;g36d2fe9e834_0_32"/>
          <p:cNvSpPr/>
          <p:nvPr/>
        </p:nvSpPr>
        <p:spPr>
          <a:xfrm>
            <a:off x="4915538" y="3807138"/>
            <a:ext cx="14118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74" name="Google Shape;274;g36d2fe9e834_0_32"/>
          <p:cNvSpPr/>
          <p:nvPr/>
        </p:nvSpPr>
        <p:spPr>
          <a:xfrm>
            <a:off x="5476590" y="3918583"/>
            <a:ext cx="655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4</a:t>
            </a:r>
            <a:endParaRPr b="0" i="0" sz="1600" u="none" cap="none" strike="noStrike">
              <a:solidFill>
                <a:schemeClr val="lt1"/>
              </a:solidFill>
              <a:latin typeface="Arial"/>
              <a:ea typeface="Arial"/>
              <a:cs typeface="Arial"/>
              <a:sym typeface="Arial"/>
            </a:endParaRPr>
          </a:p>
        </p:txBody>
      </p:sp>
      <p:cxnSp>
        <p:nvCxnSpPr>
          <p:cNvPr id="275" name="Google Shape;275;g36d2fe9e834_0_32"/>
          <p:cNvCxnSpPr/>
          <p:nvPr/>
        </p:nvCxnSpPr>
        <p:spPr>
          <a:xfrm>
            <a:off x="5621440" y="4418857"/>
            <a:ext cx="0" cy="720000"/>
          </a:xfrm>
          <a:prstGeom prst="straightConnector1">
            <a:avLst/>
          </a:prstGeom>
          <a:noFill/>
          <a:ln cap="flat" cmpd="sng" w="38100">
            <a:solidFill>
              <a:schemeClr val="accent6"/>
            </a:solidFill>
            <a:prstDash val="solid"/>
            <a:miter lim="800000"/>
            <a:headEnd len="med" w="med" type="triangle"/>
            <a:tailEnd len="sm" w="sm" type="none"/>
          </a:ln>
        </p:spPr>
      </p:cxnSp>
      <p:sp>
        <p:nvSpPr>
          <p:cNvPr id="276" name="Google Shape;276;g36d2fe9e834_0_32"/>
          <p:cNvSpPr txBox="1"/>
          <p:nvPr/>
        </p:nvSpPr>
        <p:spPr>
          <a:xfrm>
            <a:off x="4764775" y="2572975"/>
            <a:ext cx="17133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Generate</a:t>
            </a:r>
            <a:endParaRPr b="1" i="0" sz="15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 Data</a:t>
            </a:r>
            <a:endParaRPr b="1" i="0" sz="2700" u="none" cap="none" strike="noStrike">
              <a:solidFill>
                <a:srgbClr val="3F3F3F"/>
              </a:solidFill>
              <a:latin typeface="Arial"/>
              <a:ea typeface="Arial"/>
              <a:cs typeface="Arial"/>
              <a:sym typeface="Arial"/>
            </a:endParaRPr>
          </a:p>
        </p:txBody>
      </p:sp>
      <p:cxnSp>
        <p:nvCxnSpPr>
          <p:cNvPr id="277" name="Google Shape;277;g36d2fe9e834_0_32"/>
          <p:cNvCxnSpPr/>
          <p:nvPr/>
        </p:nvCxnSpPr>
        <p:spPr>
          <a:xfrm>
            <a:off x="7133402" y="3357396"/>
            <a:ext cx="0" cy="453000"/>
          </a:xfrm>
          <a:prstGeom prst="straightConnector1">
            <a:avLst/>
          </a:prstGeom>
          <a:noFill/>
          <a:ln cap="flat" cmpd="sng" w="38100">
            <a:solidFill>
              <a:schemeClr val="accent6"/>
            </a:solidFill>
            <a:prstDash val="solid"/>
            <a:miter lim="800000"/>
            <a:headEnd len="sm" w="sm" type="none"/>
            <a:tailEnd len="sm" w="sm" type="none"/>
          </a:ln>
        </p:spPr>
      </p:cxnSp>
      <p:sp>
        <p:nvSpPr>
          <p:cNvPr id="278" name="Google Shape;278;g36d2fe9e834_0_32"/>
          <p:cNvSpPr/>
          <p:nvPr/>
        </p:nvSpPr>
        <p:spPr>
          <a:xfrm>
            <a:off x="7246311" y="3643152"/>
            <a:ext cx="1001400" cy="1001400"/>
          </a:xfrm>
          <a:prstGeom prst="diamond">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79" name="Google Shape;279;g36d2fe9e834_0_32"/>
          <p:cNvSpPr/>
          <p:nvPr/>
        </p:nvSpPr>
        <p:spPr>
          <a:xfrm>
            <a:off x="6427501" y="3860550"/>
            <a:ext cx="1411800" cy="550200"/>
          </a:xfrm>
          <a:prstGeom prst="chevron">
            <a:avLst>
              <a:gd fmla="val 5000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80" name="Google Shape;280;g36d2fe9e834_0_32"/>
          <p:cNvSpPr/>
          <p:nvPr/>
        </p:nvSpPr>
        <p:spPr>
          <a:xfrm>
            <a:off x="6988552" y="3971995"/>
            <a:ext cx="655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5</a:t>
            </a:r>
            <a:endParaRPr b="0" i="0" sz="1600" u="none" cap="none" strike="noStrike">
              <a:solidFill>
                <a:schemeClr val="lt1"/>
              </a:solidFill>
              <a:latin typeface="Arial"/>
              <a:ea typeface="Arial"/>
              <a:cs typeface="Arial"/>
              <a:sym typeface="Arial"/>
            </a:endParaRPr>
          </a:p>
        </p:txBody>
      </p:sp>
      <p:cxnSp>
        <p:nvCxnSpPr>
          <p:cNvPr id="281" name="Google Shape;281;g36d2fe9e834_0_32"/>
          <p:cNvCxnSpPr/>
          <p:nvPr/>
        </p:nvCxnSpPr>
        <p:spPr>
          <a:xfrm>
            <a:off x="7133402" y="4472270"/>
            <a:ext cx="0" cy="720000"/>
          </a:xfrm>
          <a:prstGeom prst="straightConnector1">
            <a:avLst/>
          </a:prstGeom>
          <a:noFill/>
          <a:ln cap="flat" cmpd="sng" w="38100">
            <a:solidFill>
              <a:schemeClr val="accent6"/>
            </a:solidFill>
            <a:prstDash val="solid"/>
            <a:miter lim="800000"/>
            <a:headEnd len="med" w="med" type="triangle"/>
            <a:tailEnd len="sm" w="sm" type="none"/>
          </a:ln>
        </p:spPr>
      </p:cxnSp>
      <p:sp>
        <p:nvSpPr>
          <p:cNvPr id="282" name="Google Shape;282;g36d2fe9e834_0_32"/>
          <p:cNvSpPr txBox="1"/>
          <p:nvPr/>
        </p:nvSpPr>
        <p:spPr>
          <a:xfrm>
            <a:off x="6276763" y="2572363"/>
            <a:ext cx="17133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Reports &amp; Data </a:t>
            </a:r>
            <a:endParaRPr b="1" i="0" sz="155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50"/>
              <a:buFont typeface="Arial"/>
              <a:buNone/>
            </a:pPr>
            <a:r>
              <a:rPr b="1" i="0" lang="en-US" sz="1550" u="none" cap="none" strike="noStrike">
                <a:solidFill>
                  <a:schemeClr val="dk1"/>
                </a:solidFill>
                <a:latin typeface="Arial"/>
                <a:ea typeface="Arial"/>
                <a:cs typeface="Arial"/>
                <a:sym typeface="Arial"/>
              </a:rPr>
              <a:t>Warehouse</a:t>
            </a:r>
            <a:endParaRPr b="1" i="0" sz="2900" u="none" cap="none" strike="noStrike">
              <a:solidFill>
                <a:srgbClr val="3F3F3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g36d2fe9e834_0_159"/>
          <p:cNvPicPr preferRelativeResize="0"/>
          <p:nvPr/>
        </p:nvPicPr>
        <p:blipFill rotWithShape="1">
          <a:blip r:embed="rId3">
            <a:alphaModFix/>
          </a:blip>
          <a:srcRect b="0" l="0" r="9763" t="0"/>
          <a:stretch/>
        </p:blipFill>
        <p:spPr>
          <a:xfrm>
            <a:off x="0" y="0"/>
            <a:ext cx="9921475" cy="7359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5"/>
          <p:cNvSpPr txBox="1"/>
          <p:nvPr>
            <p:ph idx="1" type="body"/>
          </p:nvPr>
        </p:nvSpPr>
        <p:spPr>
          <a:xfrm>
            <a:off x="723575" y="2758501"/>
            <a:ext cx="11573100" cy="141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solidFill>
                  <a:srgbClr val="036583"/>
                </a:solidFill>
              </a:rPr>
              <a:t>REPORTS DEPLOYMENT ON POWER BI</a:t>
            </a:r>
            <a:r>
              <a:rPr lang="en-US"/>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6"/>
          <p:cNvPicPr preferRelativeResize="0"/>
          <p:nvPr/>
        </p:nvPicPr>
        <p:blipFill rotWithShape="1">
          <a:blip r:embed="rId3">
            <a:alphaModFix/>
          </a:blip>
          <a:srcRect b="0" l="0" r="23271" t="0"/>
          <a:stretch/>
        </p:blipFill>
        <p:spPr>
          <a:xfrm>
            <a:off x="0" y="0"/>
            <a:ext cx="12191998"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18"/>
          <p:cNvPicPr preferRelativeResize="0"/>
          <p:nvPr/>
        </p:nvPicPr>
        <p:blipFill rotWithShape="1">
          <a:blip r:embed="rId3">
            <a:alphaModFix/>
          </a:blip>
          <a:srcRect b="0" l="0" r="26616" t="0"/>
          <a:stretch/>
        </p:blipFill>
        <p:spPr>
          <a:xfrm>
            <a:off x="0" y="0"/>
            <a:ext cx="12191999" cy="68580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19"/>
          <p:cNvPicPr preferRelativeResize="0"/>
          <p:nvPr/>
        </p:nvPicPr>
        <p:blipFill rotWithShape="1">
          <a:blip r:embed="rId3">
            <a:alphaModFix/>
          </a:blip>
          <a:srcRect b="0" l="0" r="26836" t="0"/>
          <a:stretch/>
        </p:blipFill>
        <p:spPr>
          <a:xfrm>
            <a:off x="0" y="0"/>
            <a:ext cx="12191999"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g36d2fe9e834_0_202"/>
          <p:cNvPicPr preferRelativeResize="0"/>
          <p:nvPr/>
        </p:nvPicPr>
        <p:blipFill rotWithShape="1">
          <a:blip r:embed="rId3">
            <a:alphaModFix/>
          </a:blip>
          <a:srcRect b="0" l="0" r="22827" t="0"/>
          <a:stretch/>
        </p:blipFill>
        <p:spPr>
          <a:xfrm>
            <a:off x="0" y="0"/>
            <a:ext cx="12192000" cy="68580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g36d2fe9e834_0_208"/>
          <p:cNvPicPr preferRelativeResize="0"/>
          <p:nvPr/>
        </p:nvPicPr>
        <p:blipFill rotWithShape="1">
          <a:blip r:embed="rId3">
            <a:alphaModFix/>
          </a:blip>
          <a:srcRect b="0" l="0" r="27059" t="0"/>
          <a:stretch/>
        </p:blipFill>
        <p:spPr>
          <a:xfrm>
            <a:off x="0" y="0"/>
            <a:ext cx="12192002" cy="68580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g36d2fe9e834_0_214"/>
          <p:cNvPicPr preferRelativeResize="0"/>
          <p:nvPr/>
        </p:nvPicPr>
        <p:blipFill rotWithShape="1">
          <a:blip r:embed="rId3">
            <a:alphaModFix/>
          </a:blip>
          <a:srcRect b="0" l="0" r="24834" t="0"/>
          <a:stretch/>
        </p:blipFill>
        <p:spPr>
          <a:xfrm>
            <a:off x="0" y="0"/>
            <a:ext cx="12191998"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36d39c8c29b_0_21"/>
          <p:cNvSpPr txBox="1"/>
          <p:nvPr>
            <p:ph idx="1" type="body"/>
          </p:nvPr>
        </p:nvSpPr>
        <p:spPr>
          <a:xfrm>
            <a:off x="739025" y="1274025"/>
            <a:ext cx="7443300" cy="129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Font typeface="Arial"/>
              <a:buNone/>
            </a:pPr>
            <a:r>
              <a:rPr b="1" lang="en-US">
                <a:solidFill>
                  <a:srgbClr val="036583"/>
                </a:solidFill>
              </a:rPr>
              <a:t>Dashboards</a:t>
            </a:r>
            <a:endParaRPr b="1">
              <a:solidFill>
                <a:srgbClr val="036583"/>
              </a:solidFill>
            </a:endParaRPr>
          </a:p>
        </p:txBody>
      </p:sp>
      <p:sp>
        <p:nvSpPr>
          <p:cNvPr id="710" name="Google Shape;710;g36d39c8c29b_0_21"/>
          <p:cNvSpPr txBox="1"/>
          <p:nvPr/>
        </p:nvSpPr>
        <p:spPr>
          <a:xfrm>
            <a:off x="652150" y="3277725"/>
            <a:ext cx="6272700" cy="3232500"/>
          </a:xfrm>
          <a:prstGeom prst="rect">
            <a:avLst/>
          </a:prstGeom>
          <a:noFill/>
          <a:ln>
            <a:noFill/>
          </a:ln>
        </p:spPr>
        <p:txBody>
          <a:bodyPr anchorCtr="0" anchor="t" bIns="91425" lIns="91425" spcFirstLastPara="1" rIns="91425" wrap="square" tIns="91425">
            <a:spAutoFit/>
          </a:bodyPr>
          <a:lstStyle/>
          <a:p>
            <a:pPr indent="-368300" lvl="0" marL="457200" marR="0" rtl="0" algn="just">
              <a:lnSpc>
                <a:spcPct val="100000"/>
              </a:lnSpc>
              <a:spcBef>
                <a:spcPts val="120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+20 Dashboards completed from the student, instructor, Admin, and HR view</a:t>
            </a:r>
            <a:endParaRPr b="0" i="0" sz="2200" u="none" cap="none" strike="noStrike">
              <a:solidFill>
                <a:schemeClr val="dk1"/>
              </a:solidFill>
              <a:latin typeface="DM Sans"/>
              <a:ea typeface="DM Sans"/>
              <a:cs typeface="DM Sans"/>
              <a:sym typeface="DM Sans"/>
            </a:endParaRPr>
          </a:p>
          <a:p>
            <a:pPr indent="-368300" lvl="0" marL="457200" marR="0" rtl="0" algn="just">
              <a:lnSpc>
                <a:spcPct val="100000"/>
              </a:lnSpc>
              <a:spcBef>
                <a:spcPts val="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All DAX measures were optimized</a:t>
            </a:r>
            <a:endParaRPr b="0" i="0" sz="2200" u="none" cap="none" strike="noStrike">
              <a:solidFill>
                <a:schemeClr val="dk1"/>
              </a:solidFill>
              <a:latin typeface="DM Sans"/>
              <a:ea typeface="DM Sans"/>
              <a:cs typeface="DM Sans"/>
              <a:sym typeface="DM Sans"/>
            </a:endParaRPr>
          </a:p>
          <a:p>
            <a:pPr indent="-368300" lvl="0" marL="457200" marR="0" rtl="0" algn="just">
              <a:lnSpc>
                <a:spcPct val="100000"/>
              </a:lnSpc>
              <a:spcBef>
                <a:spcPts val="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Reusable, responsive, clean layout for business users</a:t>
            </a:r>
            <a:endParaRPr b="0" i="0" sz="2200" u="none" cap="none" strike="noStrike">
              <a:solidFill>
                <a:schemeClr val="dk1"/>
              </a:solidFill>
              <a:latin typeface="DM Sans"/>
              <a:ea typeface="DM Sans"/>
              <a:cs typeface="DM Sans"/>
              <a:sym typeface="DM Sans"/>
            </a:endParaRPr>
          </a:p>
          <a:p>
            <a:pPr indent="-368300" lvl="0" marL="457200" marR="0" rtl="0" algn="just">
              <a:lnSpc>
                <a:spcPct val="100000"/>
              </a:lnSpc>
              <a:spcBef>
                <a:spcPts val="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Highly interactive: slicing by date, intake, Branch, or track</a:t>
            </a:r>
            <a:endParaRPr b="0" i="0" sz="2200" u="none" cap="none" strike="noStrike">
              <a:solidFill>
                <a:schemeClr val="dk1"/>
              </a:solidFill>
              <a:latin typeface="DM Sans"/>
              <a:ea typeface="DM Sans"/>
              <a:cs typeface="DM Sans"/>
              <a:sym typeface="DM Sans"/>
            </a:endParaRPr>
          </a:p>
          <a:p>
            <a:pPr indent="-368300" lvl="0" marL="457200" marR="0" rtl="0" algn="just">
              <a:lnSpc>
                <a:spcPct val="100000"/>
              </a:lnSpc>
              <a:spcBef>
                <a:spcPts val="0"/>
              </a:spcBef>
              <a:spcAft>
                <a:spcPts val="0"/>
              </a:spcAft>
              <a:buClr>
                <a:schemeClr val="dk1"/>
              </a:buClr>
              <a:buSzPts val="2200"/>
              <a:buFont typeface="DM Sans"/>
              <a:buChar char="●"/>
            </a:pPr>
            <a:r>
              <a:rPr b="0" i="0" lang="en-US" sz="2200" u="none" cap="none" strike="noStrike">
                <a:solidFill>
                  <a:schemeClr val="dk1"/>
                </a:solidFill>
                <a:latin typeface="DM Sans"/>
                <a:ea typeface="DM Sans"/>
                <a:cs typeface="DM Sans"/>
                <a:sym typeface="DM Sans"/>
              </a:rPr>
              <a:t>Consistent visual identity across dashboards</a:t>
            </a:r>
            <a:endParaRPr b="0" i="0" sz="2200" u="none" cap="none" strike="noStrike">
              <a:solidFill>
                <a:schemeClr val="dk1"/>
              </a:solidFill>
              <a:latin typeface="DM Sans"/>
              <a:ea typeface="DM Sans"/>
              <a:cs typeface="DM Sans"/>
              <a:sym typeface="DM Sans"/>
            </a:endParaRPr>
          </a:p>
        </p:txBody>
      </p:sp>
      <p:sp>
        <p:nvSpPr>
          <p:cNvPr id="711" name="Google Shape;711;g36d39c8c29b_0_21"/>
          <p:cNvSpPr txBox="1"/>
          <p:nvPr/>
        </p:nvSpPr>
        <p:spPr>
          <a:xfrm>
            <a:off x="739025" y="25659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712" name="Google Shape;712;g36d39c8c29b_0_21"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22"/>
          <p:cNvSpPr txBox="1"/>
          <p:nvPr/>
        </p:nvSpPr>
        <p:spPr>
          <a:xfrm>
            <a:off x="2094100" y="2951850"/>
            <a:ext cx="8858100" cy="954300"/>
          </a:xfrm>
          <a:prstGeom prst="rect">
            <a:avLst/>
          </a:prstGeom>
          <a:noFill/>
          <a:ln>
            <a:noFill/>
          </a:ln>
        </p:spPr>
        <p:txBody>
          <a:bodyPr anchorCtr="0" anchor="t" bIns="91425" lIns="91425" spcFirstLastPara="1" rIns="91425" wrap="square" tIns="91425">
            <a:spAutoFit/>
          </a:bodyPr>
          <a:lstStyle/>
          <a:p>
            <a:pPr indent="0" lvl="0" marL="0" marR="819150" rtl="0" algn="l">
              <a:lnSpc>
                <a:spcPct val="100000"/>
              </a:lnSpc>
              <a:spcBef>
                <a:spcPts val="0"/>
              </a:spcBef>
              <a:spcAft>
                <a:spcPts val="0"/>
              </a:spcAft>
              <a:buClr>
                <a:srgbClr val="000000"/>
              </a:buClr>
              <a:buSzPts val="5000"/>
              <a:buFont typeface="Arial"/>
              <a:buNone/>
            </a:pPr>
            <a:r>
              <a:rPr b="1" i="0" lang="en-US" sz="5000" u="none" cap="none" strike="noStrike">
                <a:solidFill>
                  <a:srgbClr val="036583"/>
                </a:solidFill>
                <a:latin typeface="DM Sans"/>
                <a:ea typeface="DM Sans"/>
                <a:cs typeface="DM Sans"/>
                <a:sym typeface="DM Sans"/>
              </a:rPr>
              <a:t>Instructor Dashboard</a:t>
            </a:r>
            <a:endParaRPr b="0" i="0" sz="3400" u="none" cap="none" strike="noStrike">
              <a:solidFill>
                <a:srgbClr val="03658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grpSp>
        <p:nvGrpSpPr>
          <p:cNvPr id="287" name="Google Shape;287;g36d2fe9e834_5_264"/>
          <p:cNvGrpSpPr/>
          <p:nvPr/>
        </p:nvGrpSpPr>
        <p:grpSpPr>
          <a:xfrm>
            <a:off x="6878423" y="3217848"/>
            <a:ext cx="4797349" cy="1142884"/>
            <a:chOff x="6665542" y="2749602"/>
            <a:chExt cx="4797349" cy="1142884"/>
          </a:xfrm>
        </p:grpSpPr>
        <p:sp>
          <p:nvSpPr>
            <p:cNvPr id="288" name="Google Shape;288;g36d2fe9e834_5_264"/>
            <p:cNvSpPr txBox="1"/>
            <p:nvPr/>
          </p:nvSpPr>
          <p:spPr>
            <a:xfrm>
              <a:off x="6665542" y="2749602"/>
              <a:ext cx="4777200" cy="831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accent1"/>
                  </a:solidFill>
                  <a:latin typeface="Arial"/>
                  <a:ea typeface="Arial"/>
                  <a:cs typeface="Arial"/>
                  <a:sym typeface="Arial"/>
                </a:rPr>
                <a:t>Introduction</a:t>
              </a:r>
              <a:endParaRPr b="1" i="0" sz="4800" u="none" cap="none" strike="noStrike">
                <a:solidFill>
                  <a:schemeClr val="accent1"/>
                </a:solidFill>
                <a:latin typeface="Arial"/>
                <a:ea typeface="Arial"/>
                <a:cs typeface="Arial"/>
                <a:sym typeface="Arial"/>
              </a:endParaRPr>
            </a:p>
          </p:txBody>
        </p:sp>
        <p:sp>
          <p:nvSpPr>
            <p:cNvPr id="289" name="Google Shape;289;g36d2fe9e834_5_264"/>
            <p:cNvSpPr txBox="1"/>
            <p:nvPr/>
          </p:nvSpPr>
          <p:spPr>
            <a:xfrm>
              <a:off x="6685691" y="3512686"/>
              <a:ext cx="4777200" cy="3798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chemeClr val="accen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g36d2fe9e834_0_263"/>
          <p:cNvPicPr preferRelativeResize="0"/>
          <p:nvPr/>
        </p:nvPicPr>
        <p:blipFill rotWithShape="1">
          <a:blip r:embed="rId3">
            <a:alphaModFix/>
          </a:blip>
          <a:srcRect b="0" l="0" r="0" t="0"/>
          <a:stretch/>
        </p:blipFill>
        <p:spPr>
          <a:xfrm>
            <a:off x="0" y="0"/>
            <a:ext cx="12136850" cy="68579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g36d2fe9e834_0_270"/>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g36d2fe9e834_0_276"/>
          <p:cNvPicPr preferRelativeResize="0"/>
          <p:nvPr/>
        </p:nvPicPr>
        <p:blipFill rotWithShape="1">
          <a:blip r:embed="rId3">
            <a:alphaModFix/>
          </a:blip>
          <a:srcRect b="0" l="0" r="0" t="0"/>
          <a:stretch/>
        </p:blipFill>
        <p:spPr>
          <a:xfrm>
            <a:off x="0" y="0"/>
            <a:ext cx="12192001" cy="7372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g36d2fe9e834_0_282"/>
          <p:cNvPicPr preferRelativeResize="0"/>
          <p:nvPr/>
        </p:nvPicPr>
        <p:blipFill rotWithShape="1">
          <a:blip r:embed="rId3">
            <a:alphaModFix/>
          </a:blip>
          <a:srcRect b="0" l="0" r="0" t="0"/>
          <a:stretch/>
        </p:blipFill>
        <p:spPr>
          <a:xfrm>
            <a:off x="133350" y="0"/>
            <a:ext cx="12058650" cy="685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g36d2fe9e834_0_288"/>
          <p:cNvPicPr preferRelativeResize="0"/>
          <p:nvPr/>
        </p:nvPicPr>
        <p:blipFill rotWithShape="1">
          <a:blip r:embed="rId3">
            <a:alphaModFix/>
          </a:blip>
          <a:srcRect b="0" l="0" r="0" t="0"/>
          <a:stretch/>
        </p:blipFill>
        <p:spPr>
          <a:xfrm>
            <a:off x="0" y="0"/>
            <a:ext cx="12310099" cy="7229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36d2fe9e834_0_298"/>
          <p:cNvSpPr txBox="1"/>
          <p:nvPr/>
        </p:nvSpPr>
        <p:spPr>
          <a:xfrm>
            <a:off x="1907075" y="2951850"/>
            <a:ext cx="8858100" cy="954300"/>
          </a:xfrm>
          <a:prstGeom prst="rect">
            <a:avLst/>
          </a:prstGeom>
          <a:noFill/>
          <a:ln>
            <a:noFill/>
          </a:ln>
        </p:spPr>
        <p:txBody>
          <a:bodyPr anchorCtr="0" anchor="t" bIns="91425" lIns="91425" spcFirstLastPara="1" rIns="91425" wrap="square" tIns="91425">
            <a:spAutoFit/>
          </a:bodyPr>
          <a:lstStyle/>
          <a:p>
            <a:pPr indent="0" lvl="0" marL="0" marR="819150" rtl="0" algn="ctr">
              <a:lnSpc>
                <a:spcPct val="100000"/>
              </a:lnSpc>
              <a:spcBef>
                <a:spcPts val="0"/>
              </a:spcBef>
              <a:spcAft>
                <a:spcPts val="0"/>
              </a:spcAft>
              <a:buClr>
                <a:srgbClr val="000000"/>
              </a:buClr>
              <a:buSzPts val="5000"/>
              <a:buFont typeface="Arial"/>
              <a:buNone/>
            </a:pPr>
            <a:r>
              <a:rPr b="1" i="0" lang="en-US" sz="5000" u="none" cap="none" strike="noStrike">
                <a:solidFill>
                  <a:srgbClr val="036583"/>
                </a:solidFill>
                <a:latin typeface="DM Sans"/>
                <a:ea typeface="DM Sans"/>
                <a:cs typeface="DM Sans"/>
                <a:sym typeface="DM Sans"/>
              </a:rPr>
              <a:t>Admin Dashboard</a:t>
            </a:r>
            <a:endParaRPr b="0" i="0" sz="5400" u="none" cap="none" strike="noStrike">
              <a:solidFill>
                <a:srgbClr val="036583"/>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36d2fe9e834_0_294"/>
          <p:cNvPicPr preferRelativeResize="0"/>
          <p:nvPr/>
        </p:nvPicPr>
        <p:blipFill rotWithShape="1">
          <a:blip r:embed="rId3">
            <a:alphaModFix/>
          </a:blip>
          <a:srcRect b="0" l="0" r="0" t="0"/>
          <a:stretch/>
        </p:blipFill>
        <p:spPr>
          <a:xfrm>
            <a:off x="0" y="-33700"/>
            <a:ext cx="12092824" cy="6925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g36d2fe9e834_0_304"/>
          <p:cNvPicPr preferRelativeResize="0"/>
          <p:nvPr/>
        </p:nvPicPr>
        <p:blipFill rotWithShape="1">
          <a:blip r:embed="rId3">
            <a:alphaModFix/>
          </a:blip>
          <a:srcRect b="0" l="0" r="0" t="0"/>
          <a:stretch/>
        </p:blipFill>
        <p:spPr>
          <a:xfrm>
            <a:off x="0" y="0"/>
            <a:ext cx="12107351" cy="6840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g36d2fe9e834_0_310"/>
          <p:cNvPicPr preferRelativeResize="0"/>
          <p:nvPr/>
        </p:nvPicPr>
        <p:blipFill rotWithShape="1">
          <a:blip r:embed="rId3">
            <a:alphaModFix/>
          </a:blip>
          <a:srcRect b="0" l="0" r="0" t="0"/>
          <a:stretch/>
        </p:blipFill>
        <p:spPr>
          <a:xfrm>
            <a:off x="0" y="0"/>
            <a:ext cx="12311275"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g36d2fe9e834_0_316"/>
          <p:cNvPicPr preferRelativeResize="0"/>
          <p:nvPr/>
        </p:nvPicPr>
        <p:blipFill rotWithShape="1">
          <a:blip r:embed="rId3">
            <a:alphaModFix/>
          </a:blip>
          <a:srcRect b="0" l="0" r="0" t="0"/>
          <a:stretch/>
        </p:blipFill>
        <p:spPr>
          <a:xfrm>
            <a:off x="0" y="0"/>
            <a:ext cx="12192000" cy="674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g36d2fe9e834_5_270" title="EducationLaptop01-removebg-preview.png"/>
          <p:cNvPicPr preferRelativeResize="0"/>
          <p:nvPr/>
        </p:nvPicPr>
        <p:blipFill rotWithShape="1">
          <a:blip r:embed="rId3">
            <a:alphaModFix/>
          </a:blip>
          <a:srcRect b="0" l="0" r="0" t="0"/>
          <a:stretch/>
        </p:blipFill>
        <p:spPr>
          <a:xfrm flipH="1">
            <a:off x="163976" y="1926150"/>
            <a:ext cx="7889599" cy="4039250"/>
          </a:xfrm>
          <a:prstGeom prst="rect">
            <a:avLst/>
          </a:prstGeom>
          <a:noFill/>
          <a:ln>
            <a:noFill/>
          </a:ln>
        </p:spPr>
      </p:pic>
      <p:sp>
        <p:nvSpPr>
          <p:cNvPr id="295" name="Google Shape;295;g36d2fe9e834_5_270"/>
          <p:cNvSpPr/>
          <p:nvPr/>
        </p:nvSpPr>
        <p:spPr>
          <a:xfrm>
            <a:off x="5935400" y="1270850"/>
            <a:ext cx="3937200" cy="923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5800"/>
              <a:buFont typeface="Arial"/>
              <a:buNone/>
            </a:pPr>
            <a:r>
              <a:rPr b="1" i="0" lang="en-US" sz="5800" u="none" cap="none" strike="noStrike">
                <a:solidFill>
                  <a:schemeClr val="accent4"/>
                </a:solidFill>
                <a:latin typeface="Arial"/>
                <a:ea typeface="Arial"/>
                <a:cs typeface="Arial"/>
                <a:sym typeface="Arial"/>
              </a:rPr>
              <a:t>Purpose</a:t>
            </a:r>
            <a:endParaRPr b="1" i="0" sz="1800" u="none" cap="none" strike="noStrike">
              <a:solidFill>
                <a:srgbClr val="000000"/>
              </a:solidFill>
              <a:latin typeface="Arial"/>
              <a:ea typeface="Arial"/>
              <a:cs typeface="Arial"/>
              <a:sym typeface="Arial"/>
            </a:endParaRPr>
          </a:p>
        </p:txBody>
      </p:sp>
      <p:sp>
        <p:nvSpPr>
          <p:cNvPr id="296" name="Google Shape;296;g36d2fe9e834_5_270"/>
          <p:cNvSpPr txBox="1"/>
          <p:nvPr/>
        </p:nvSpPr>
        <p:spPr>
          <a:xfrm>
            <a:off x="5831550" y="2402225"/>
            <a:ext cx="5941200" cy="34557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80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Centralized system for managing student records, exams, certifications, and readiness.</a:t>
            </a:r>
            <a:br>
              <a:rPr b="0" i="0" lang="en-US" sz="1700" u="none" cap="none" strike="noStrike">
                <a:solidFill>
                  <a:schemeClr val="dk1"/>
                </a:solidFill>
                <a:latin typeface="Arial"/>
                <a:ea typeface="Arial"/>
                <a:cs typeface="Arial"/>
                <a:sym typeface="Arial"/>
              </a:rPr>
            </a:br>
            <a:endParaRPr b="0" i="0"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Roadmap ensures scalability, data consistency, and real-time insights.</a:t>
            </a:r>
            <a:br>
              <a:rPr b="0" i="0" lang="en-US" sz="1700" u="none" cap="none" strike="noStrike">
                <a:solidFill>
                  <a:schemeClr val="dk1"/>
                </a:solidFill>
                <a:latin typeface="Arial"/>
                <a:ea typeface="Arial"/>
                <a:cs typeface="Arial"/>
                <a:sym typeface="Arial"/>
              </a:rPr>
            </a:br>
            <a:endParaRPr b="0" i="0"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Covers OLTP, Data Warehouse, SSRS reports, Power BI dashboards, and BI chatbot.</a:t>
            </a:r>
            <a:br>
              <a:rPr b="0" i="0" lang="en-US" sz="1700" u="none" cap="none" strike="noStrike">
                <a:solidFill>
                  <a:schemeClr val="dk1"/>
                </a:solidFill>
                <a:latin typeface="Arial"/>
                <a:ea typeface="Arial"/>
                <a:cs typeface="Arial"/>
                <a:sym typeface="Arial"/>
              </a:rPr>
            </a:br>
            <a:endParaRPr b="0" i="0" sz="17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700"/>
              <a:buFont typeface="Arial"/>
              <a:buChar char="●"/>
            </a:pPr>
            <a:r>
              <a:rPr b="0" i="0" lang="en-US" sz="1700" u="none" cap="none" strike="noStrike">
                <a:solidFill>
                  <a:schemeClr val="dk1"/>
                </a:solidFill>
                <a:latin typeface="Arial"/>
                <a:ea typeface="Arial"/>
                <a:cs typeface="Arial"/>
                <a:sym typeface="Arial"/>
              </a:rPr>
              <a:t>Supports database architects, analysts, and BI developers from data to decisions.</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g36d2fe9e834_0_322"/>
          <p:cNvPicPr preferRelativeResize="0"/>
          <p:nvPr/>
        </p:nvPicPr>
        <p:blipFill rotWithShape="1">
          <a:blip r:embed="rId3">
            <a:alphaModFix/>
          </a:blip>
          <a:srcRect b="0" l="0" r="0" t="0"/>
          <a:stretch/>
        </p:blipFill>
        <p:spPr>
          <a:xfrm>
            <a:off x="0" y="0"/>
            <a:ext cx="12192000" cy="6777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36d4b1c252d_0_0"/>
          <p:cNvSpPr txBox="1"/>
          <p:nvPr>
            <p:ph idx="1" type="body"/>
          </p:nvPr>
        </p:nvSpPr>
        <p:spPr>
          <a:xfrm>
            <a:off x="739025" y="1274025"/>
            <a:ext cx="7443300" cy="129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Font typeface="Arial"/>
              <a:buNone/>
            </a:pPr>
            <a:r>
              <a:rPr b="1" lang="en-US">
                <a:solidFill>
                  <a:srgbClr val="036583"/>
                </a:solidFill>
              </a:rPr>
              <a:t>HR Data Mart</a:t>
            </a:r>
            <a:endParaRPr b="1">
              <a:solidFill>
                <a:srgbClr val="036583"/>
              </a:solidFill>
            </a:endParaRPr>
          </a:p>
        </p:txBody>
      </p:sp>
      <p:sp>
        <p:nvSpPr>
          <p:cNvPr id="778" name="Google Shape;778;g36d4b1c252d_0_0"/>
          <p:cNvSpPr txBox="1"/>
          <p:nvPr/>
        </p:nvSpPr>
        <p:spPr>
          <a:xfrm>
            <a:off x="652150" y="3277725"/>
            <a:ext cx="5898000" cy="2955300"/>
          </a:xfrm>
          <a:prstGeom prst="rect">
            <a:avLst/>
          </a:prstGeom>
          <a:noFill/>
          <a:ln>
            <a:noFill/>
          </a:ln>
        </p:spPr>
        <p:txBody>
          <a:bodyPr anchorCtr="0" anchor="t" bIns="91425" lIns="91425" spcFirstLastPara="1" rIns="91425" wrap="square" tIns="91425">
            <a:spAutoFit/>
          </a:bodyPr>
          <a:lstStyle/>
          <a:p>
            <a:pPr indent="0" lvl="0" marL="0" marR="81915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DM Sans"/>
                <a:ea typeface="DM Sans"/>
                <a:cs typeface="DM Sans"/>
                <a:sym typeface="DM Sans"/>
              </a:rPr>
              <a:t>Create a centralized, denormalized star schema that allows fast, intuitive, and insightful reporting for:</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Performance analytics</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Skill readiness</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Certification tracking</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Job placement</a:t>
            </a:r>
            <a:endParaRPr b="0" i="0" sz="2000" u="none" cap="none" strike="noStrike">
              <a:solidFill>
                <a:schemeClr val="dk1"/>
              </a:solidFill>
              <a:latin typeface="DM Sans"/>
              <a:ea typeface="DM Sans"/>
              <a:cs typeface="DM Sans"/>
              <a:sym typeface="DM Sans"/>
            </a:endParaRPr>
          </a:p>
          <a:p>
            <a:pPr indent="-355600" lvl="0" marL="457200" marR="819150" rtl="0" algn="just">
              <a:lnSpc>
                <a:spcPct val="100000"/>
              </a:lnSpc>
              <a:spcBef>
                <a:spcPts val="0"/>
              </a:spcBef>
              <a:spcAft>
                <a:spcPts val="0"/>
              </a:spcAft>
              <a:buClr>
                <a:schemeClr val="dk1"/>
              </a:buClr>
              <a:buSzPts val="2000"/>
              <a:buFont typeface="DM Sans"/>
              <a:buChar char="●"/>
            </a:pPr>
            <a:r>
              <a:rPr b="0" i="0" lang="en-US" sz="2000" u="none" cap="none" strike="noStrike">
                <a:solidFill>
                  <a:schemeClr val="dk1"/>
                </a:solidFill>
                <a:latin typeface="DM Sans"/>
                <a:ea typeface="DM Sans"/>
                <a:cs typeface="DM Sans"/>
                <a:sym typeface="DM Sans"/>
              </a:rPr>
              <a:t>Interviewer feedback</a:t>
            </a:r>
            <a:endParaRPr b="0" i="0" sz="2000" u="none" cap="none" strike="noStrike">
              <a:solidFill>
                <a:schemeClr val="dk1"/>
              </a:solidFill>
              <a:latin typeface="DM Sans"/>
              <a:ea typeface="DM Sans"/>
              <a:cs typeface="DM Sans"/>
              <a:sym typeface="DM Sans"/>
            </a:endParaRPr>
          </a:p>
          <a:p>
            <a:pPr indent="0" lvl="0" marL="0" marR="81915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DM Sans"/>
              <a:ea typeface="DM Sans"/>
              <a:cs typeface="DM Sans"/>
              <a:sym typeface="DM Sans"/>
            </a:endParaRPr>
          </a:p>
        </p:txBody>
      </p:sp>
      <p:sp>
        <p:nvSpPr>
          <p:cNvPr id="779" name="Google Shape;779;g36d4b1c252d_0_0"/>
          <p:cNvSpPr txBox="1"/>
          <p:nvPr/>
        </p:nvSpPr>
        <p:spPr>
          <a:xfrm>
            <a:off x="739025" y="25659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780" name="Google Shape;780;g36d4b1c252d_0_0"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g36d4b1c252d_0_7"/>
          <p:cNvPicPr preferRelativeResize="0"/>
          <p:nvPr/>
        </p:nvPicPr>
        <p:blipFill rotWithShape="1">
          <a:blip r:embed="rId3">
            <a:alphaModFix/>
          </a:blip>
          <a:srcRect b="16680" l="0" r="2190" t="0"/>
          <a:stretch/>
        </p:blipFill>
        <p:spPr>
          <a:xfrm>
            <a:off x="184175" y="189800"/>
            <a:ext cx="11808973" cy="6437698"/>
          </a:xfrm>
          <a:prstGeom prst="rect">
            <a:avLst/>
          </a:prstGeom>
          <a:noFill/>
          <a:ln>
            <a:noFill/>
          </a:ln>
          <a:effectLst>
            <a:outerShdw blurRad="57150" rotWithShape="0" algn="bl" dir="9780000" dist="19050">
              <a:srgbClr val="000000">
                <a:alpha val="49803"/>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36d4b1c252d_0_11"/>
          <p:cNvSpPr txBox="1"/>
          <p:nvPr>
            <p:ph idx="1" type="body"/>
          </p:nvPr>
        </p:nvSpPr>
        <p:spPr>
          <a:xfrm>
            <a:off x="739025" y="1274025"/>
            <a:ext cx="7443300" cy="1291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5400"/>
              <a:buFont typeface="Arial"/>
              <a:buNone/>
            </a:pPr>
            <a:r>
              <a:rPr b="1" lang="en-US">
                <a:solidFill>
                  <a:srgbClr val="036583"/>
                </a:solidFill>
              </a:rPr>
              <a:t>SSIS</a:t>
            </a:r>
            <a:endParaRPr b="1">
              <a:solidFill>
                <a:srgbClr val="036583"/>
              </a:solidFill>
            </a:endParaRPr>
          </a:p>
        </p:txBody>
      </p:sp>
      <p:sp>
        <p:nvSpPr>
          <p:cNvPr id="791" name="Google Shape;791;g36d4b1c252d_0_11"/>
          <p:cNvSpPr txBox="1"/>
          <p:nvPr/>
        </p:nvSpPr>
        <p:spPr>
          <a:xfrm>
            <a:off x="652150" y="3277725"/>
            <a:ext cx="6272700" cy="2124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1200"/>
              </a:spcBef>
              <a:spcAft>
                <a:spcPts val="0"/>
              </a:spcAft>
              <a:buClr>
                <a:schemeClr val="dk1"/>
              </a:buClr>
              <a:buSzPts val="2100"/>
              <a:buFont typeface="DM Sans"/>
              <a:buChar char="●"/>
            </a:pPr>
            <a:r>
              <a:rPr b="0" i="0" lang="en-US" sz="2100" u="none" cap="none" strike="noStrike">
                <a:solidFill>
                  <a:schemeClr val="dk1"/>
                </a:solidFill>
                <a:latin typeface="DM Sans"/>
                <a:ea typeface="DM Sans"/>
                <a:cs typeface="DM Sans"/>
                <a:sym typeface="DM Sans"/>
              </a:rPr>
              <a:t>SSIS provides a robust, scalable ETL pipeline</a:t>
            </a:r>
            <a:endParaRPr b="0" i="0" sz="2100" u="none" cap="none" strike="noStrike">
              <a:solidFill>
                <a:schemeClr val="dk1"/>
              </a:solidFill>
              <a:latin typeface="DM Sans"/>
              <a:ea typeface="DM Sans"/>
              <a:cs typeface="DM Sans"/>
              <a:sym typeface="DM Sans"/>
            </a:endParaRPr>
          </a:p>
          <a:p>
            <a:pPr indent="-361950" lvl="0" marL="457200" marR="0" rtl="0" algn="l">
              <a:lnSpc>
                <a:spcPct val="100000"/>
              </a:lnSpc>
              <a:spcBef>
                <a:spcPts val="0"/>
              </a:spcBef>
              <a:spcAft>
                <a:spcPts val="0"/>
              </a:spcAft>
              <a:buClr>
                <a:schemeClr val="dk1"/>
              </a:buClr>
              <a:buSzPts val="2100"/>
              <a:buFont typeface="DM Sans"/>
              <a:buChar char="●"/>
            </a:pPr>
            <a:r>
              <a:rPr b="0" i="0" lang="en-US" sz="2100" u="none" cap="none" strike="noStrike">
                <a:solidFill>
                  <a:schemeClr val="dk1"/>
                </a:solidFill>
                <a:latin typeface="DM Sans"/>
                <a:ea typeface="DM Sans"/>
                <a:cs typeface="DM Sans"/>
                <a:sym typeface="DM Sans"/>
              </a:rPr>
              <a:t>Data in the DW and HR mart is clean, consistent, and ready for Power BI</a:t>
            </a:r>
            <a:endParaRPr b="0" i="0" sz="2100" u="none" cap="none" strike="noStrike">
              <a:solidFill>
                <a:schemeClr val="dk1"/>
              </a:solidFill>
              <a:latin typeface="DM Sans"/>
              <a:ea typeface="DM Sans"/>
              <a:cs typeface="DM Sans"/>
              <a:sym typeface="DM Sans"/>
            </a:endParaRPr>
          </a:p>
          <a:p>
            <a:pPr indent="-361950" lvl="0" marL="457200" marR="0" rtl="0" algn="l">
              <a:lnSpc>
                <a:spcPct val="100000"/>
              </a:lnSpc>
              <a:spcBef>
                <a:spcPts val="0"/>
              </a:spcBef>
              <a:spcAft>
                <a:spcPts val="0"/>
              </a:spcAft>
              <a:buClr>
                <a:schemeClr val="dk1"/>
              </a:buClr>
              <a:buSzPts val="2100"/>
              <a:buFont typeface="DM Sans"/>
              <a:buChar char="●"/>
            </a:pPr>
            <a:r>
              <a:rPr b="0" i="0" lang="en-US" sz="2100" u="none" cap="none" strike="noStrike">
                <a:solidFill>
                  <a:schemeClr val="dk1"/>
                </a:solidFill>
                <a:latin typeface="DM Sans"/>
                <a:ea typeface="DM Sans"/>
                <a:cs typeface="DM Sans"/>
                <a:sym typeface="DM Sans"/>
              </a:rPr>
              <a:t>Surrogate keys and default fallbacks prevent model breaks</a:t>
            </a:r>
            <a:endParaRPr b="0" i="0" sz="2100" u="none" cap="none" strike="noStrike">
              <a:solidFill>
                <a:schemeClr val="dk1"/>
              </a:solidFill>
              <a:latin typeface="DM Sans"/>
              <a:ea typeface="DM Sans"/>
              <a:cs typeface="DM Sans"/>
              <a:sym typeface="DM Sans"/>
            </a:endParaRPr>
          </a:p>
          <a:p>
            <a:pPr indent="-361950" lvl="0" marL="457200" marR="0" rtl="0" algn="l">
              <a:lnSpc>
                <a:spcPct val="100000"/>
              </a:lnSpc>
              <a:spcBef>
                <a:spcPts val="0"/>
              </a:spcBef>
              <a:spcAft>
                <a:spcPts val="0"/>
              </a:spcAft>
              <a:buClr>
                <a:schemeClr val="dk1"/>
              </a:buClr>
              <a:buSzPts val="2100"/>
              <a:buFont typeface="DM Sans"/>
              <a:buChar char="●"/>
            </a:pPr>
            <a:r>
              <a:rPr b="0" i="0" lang="en-US" sz="2100" u="none" cap="none" strike="noStrike">
                <a:solidFill>
                  <a:schemeClr val="dk1"/>
                </a:solidFill>
                <a:latin typeface="DM Sans"/>
                <a:ea typeface="DM Sans"/>
                <a:cs typeface="DM Sans"/>
                <a:sym typeface="DM Sans"/>
              </a:rPr>
              <a:t>Logical precedence ensures no FK violations</a:t>
            </a:r>
            <a:endParaRPr b="0" i="0" sz="2700" u="none" cap="none" strike="noStrike">
              <a:solidFill>
                <a:schemeClr val="dk1"/>
              </a:solidFill>
              <a:latin typeface="DM Sans"/>
              <a:ea typeface="DM Sans"/>
              <a:cs typeface="DM Sans"/>
              <a:sym typeface="DM Sans"/>
            </a:endParaRPr>
          </a:p>
        </p:txBody>
      </p:sp>
      <p:sp>
        <p:nvSpPr>
          <p:cNvPr id="792" name="Google Shape;792;g36d4b1c252d_0_11"/>
          <p:cNvSpPr txBox="1"/>
          <p:nvPr/>
        </p:nvSpPr>
        <p:spPr>
          <a:xfrm>
            <a:off x="739025" y="2565938"/>
            <a:ext cx="6516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3"/>
                </a:solidFill>
                <a:latin typeface="Arial"/>
                <a:ea typeface="Arial"/>
                <a:cs typeface="Arial"/>
                <a:sym typeface="Arial"/>
              </a:rPr>
              <a:t>Expected outcomes</a:t>
            </a:r>
            <a:endParaRPr b="1" i="0" sz="2000" u="none" cap="none" strike="noStrike">
              <a:solidFill>
                <a:schemeClr val="accent3"/>
              </a:solidFill>
              <a:latin typeface="Arial"/>
              <a:ea typeface="Arial"/>
              <a:cs typeface="Arial"/>
              <a:sym typeface="Arial"/>
            </a:endParaRPr>
          </a:p>
        </p:txBody>
      </p:sp>
      <p:pic>
        <p:nvPicPr>
          <p:cNvPr id="793" name="Google Shape;793;g36d4b1c252d_0_11" title="images.png"/>
          <p:cNvPicPr preferRelativeResize="0"/>
          <p:nvPr/>
        </p:nvPicPr>
        <p:blipFill rotWithShape="1">
          <a:blip r:embed="rId3">
            <a:alphaModFix/>
          </a:blip>
          <a:srcRect b="0" l="6661" r="58859" t="0"/>
          <a:stretch/>
        </p:blipFill>
        <p:spPr>
          <a:xfrm>
            <a:off x="7273050" y="373525"/>
            <a:ext cx="4473650" cy="6484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36d2fe9e834_0_328"/>
          <p:cNvSpPr txBox="1"/>
          <p:nvPr/>
        </p:nvSpPr>
        <p:spPr>
          <a:xfrm>
            <a:off x="1794500" y="2019300"/>
            <a:ext cx="9563100" cy="954300"/>
          </a:xfrm>
          <a:prstGeom prst="rect">
            <a:avLst/>
          </a:prstGeom>
          <a:noFill/>
          <a:ln>
            <a:noFill/>
          </a:ln>
        </p:spPr>
        <p:txBody>
          <a:bodyPr anchorCtr="0" anchor="t" bIns="91425" lIns="91425" spcFirstLastPara="1" rIns="91425" wrap="square" tIns="91425">
            <a:spAutoFit/>
          </a:bodyPr>
          <a:lstStyle/>
          <a:p>
            <a:pPr indent="0" lvl="0" marL="0" marR="819150" rtl="0" algn="ctr">
              <a:lnSpc>
                <a:spcPct val="100000"/>
              </a:lnSpc>
              <a:spcBef>
                <a:spcPts val="0"/>
              </a:spcBef>
              <a:spcAft>
                <a:spcPts val="0"/>
              </a:spcAft>
              <a:buClr>
                <a:srgbClr val="000000"/>
              </a:buClr>
              <a:buSzPts val="5000"/>
              <a:buFont typeface="Arial"/>
              <a:buNone/>
            </a:pPr>
            <a:r>
              <a:rPr b="1" i="0" lang="en-US" sz="5000" u="none" cap="none" strike="noStrike">
                <a:solidFill>
                  <a:srgbClr val="036583"/>
                </a:solidFill>
                <a:latin typeface="DM Sans"/>
                <a:ea typeface="DM Sans"/>
                <a:cs typeface="DM Sans"/>
                <a:sym typeface="DM Sans"/>
              </a:rPr>
              <a:t>Recruiters' “HR” Dashboard</a:t>
            </a:r>
            <a:endParaRPr b="0" i="0" sz="5000" u="none" cap="none" strike="noStrike">
              <a:solidFill>
                <a:srgbClr val="036583"/>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g36d2fe9e834_0_332"/>
          <p:cNvPicPr preferRelativeResize="0"/>
          <p:nvPr/>
        </p:nvPicPr>
        <p:blipFill>
          <a:blip r:embed="rId3">
            <a:alphaModFix/>
          </a:blip>
          <a:stretch>
            <a:fillRect/>
          </a:stretch>
        </p:blipFill>
        <p:spPr>
          <a:xfrm>
            <a:off x="0" y="2549"/>
            <a:ext cx="12192001" cy="685290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g36d2fe9e834_0_336"/>
          <p:cNvPicPr preferRelativeResize="0"/>
          <p:nvPr/>
        </p:nvPicPr>
        <p:blipFill>
          <a:blip r:embed="rId3">
            <a:alphaModFix/>
          </a:blip>
          <a:stretch>
            <a:fillRect/>
          </a:stretch>
        </p:blipFill>
        <p:spPr>
          <a:xfrm>
            <a:off x="19577" y="0"/>
            <a:ext cx="12152845" cy="6858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g36d2fe9e834_0_349"/>
          <p:cNvPicPr preferRelativeResize="0"/>
          <p:nvPr/>
        </p:nvPicPr>
        <p:blipFill>
          <a:blip r:embed="rId3">
            <a:alphaModFix/>
          </a:blip>
          <a:stretch>
            <a:fillRect/>
          </a:stretch>
        </p:blipFill>
        <p:spPr>
          <a:xfrm>
            <a:off x="0" y="12709"/>
            <a:ext cx="12191999" cy="683258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g36d2fe9e834_0_346"/>
          <p:cNvPicPr preferRelativeResize="0"/>
          <p:nvPr/>
        </p:nvPicPr>
        <p:blipFill>
          <a:blip r:embed="rId3">
            <a:alphaModFix/>
          </a:blip>
          <a:stretch>
            <a:fillRect/>
          </a:stretch>
        </p:blipFill>
        <p:spPr>
          <a:xfrm>
            <a:off x="30701" y="0"/>
            <a:ext cx="12130597" cy="685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g36d2fe9e834_0_343"/>
          <p:cNvPicPr preferRelativeResize="0"/>
          <p:nvPr/>
        </p:nvPicPr>
        <p:blipFill>
          <a:blip r:embed="rId3">
            <a:alphaModFix/>
          </a:blip>
          <a:stretch>
            <a:fillRect/>
          </a:stretch>
        </p:blipFill>
        <p:spPr>
          <a:xfrm>
            <a:off x="2513" y="0"/>
            <a:ext cx="12186972" cy="6857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6d2fe9e834_5_276"/>
          <p:cNvSpPr txBox="1"/>
          <p:nvPr>
            <p:ph idx="1" type="body"/>
          </p:nvPr>
        </p:nvSpPr>
        <p:spPr>
          <a:xfrm>
            <a:off x="215879" y="635634"/>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solidFill>
                  <a:schemeClr val="accent2"/>
                </a:solidFill>
                <a:highlight>
                  <a:schemeClr val="lt1"/>
                </a:highlight>
              </a:rPr>
              <a:t>Scope</a:t>
            </a:r>
            <a:endParaRPr b="1">
              <a:solidFill>
                <a:schemeClr val="accent2"/>
              </a:solidFill>
              <a:highlight>
                <a:schemeClr val="lt1"/>
              </a:highlight>
            </a:endParaRPr>
          </a:p>
        </p:txBody>
      </p:sp>
      <p:cxnSp>
        <p:nvCxnSpPr>
          <p:cNvPr id="302" name="Google Shape;302;g36d2fe9e834_5_276"/>
          <p:cNvCxnSpPr/>
          <p:nvPr/>
        </p:nvCxnSpPr>
        <p:spPr>
          <a:xfrm>
            <a:off x="0" y="2965519"/>
            <a:ext cx="12192000" cy="0"/>
          </a:xfrm>
          <a:prstGeom prst="straightConnector1">
            <a:avLst/>
          </a:prstGeom>
          <a:noFill/>
          <a:ln cap="flat" cmpd="sng" w="25400">
            <a:solidFill>
              <a:srgbClr val="3F3F3F"/>
            </a:solidFill>
            <a:prstDash val="dot"/>
            <a:miter lim="800000"/>
            <a:headEnd len="sm" w="sm" type="none"/>
            <a:tailEnd len="sm" w="sm" type="none"/>
          </a:ln>
        </p:spPr>
      </p:cxnSp>
      <p:sp>
        <p:nvSpPr>
          <p:cNvPr id="303" name="Google Shape;303;g36d2fe9e834_5_276"/>
          <p:cNvSpPr/>
          <p:nvPr/>
        </p:nvSpPr>
        <p:spPr>
          <a:xfrm>
            <a:off x="700324" y="2503076"/>
            <a:ext cx="1080000" cy="924900"/>
          </a:xfrm>
          <a:prstGeom prst="ellipse">
            <a:avLst/>
          </a:prstGeom>
          <a:solidFill>
            <a:schemeClr val="accent1"/>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04" name="Google Shape;304;g36d2fe9e834_5_276"/>
          <p:cNvSpPr/>
          <p:nvPr/>
        </p:nvSpPr>
        <p:spPr>
          <a:xfrm>
            <a:off x="6402390" y="2503076"/>
            <a:ext cx="1080000" cy="924900"/>
          </a:xfrm>
          <a:prstGeom prst="ellipse">
            <a:avLst/>
          </a:prstGeom>
          <a:solidFill>
            <a:schemeClr val="accent3"/>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05" name="Google Shape;305;g36d2fe9e834_5_276"/>
          <p:cNvSpPr/>
          <p:nvPr/>
        </p:nvSpPr>
        <p:spPr>
          <a:xfrm>
            <a:off x="10802874" y="2474489"/>
            <a:ext cx="1080000" cy="924900"/>
          </a:xfrm>
          <a:prstGeom prst="ellipse">
            <a:avLst/>
          </a:prstGeom>
          <a:solidFill>
            <a:schemeClr val="accent4"/>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06" name="Google Shape;306;g36d2fe9e834_5_276"/>
          <p:cNvSpPr/>
          <p:nvPr/>
        </p:nvSpPr>
        <p:spPr>
          <a:xfrm>
            <a:off x="3551357" y="2503076"/>
            <a:ext cx="1080000" cy="924900"/>
          </a:xfrm>
          <a:prstGeom prst="ellipse">
            <a:avLst/>
          </a:prstGeom>
          <a:solidFill>
            <a:schemeClr val="accent2"/>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307" name="Google Shape;307;g36d2fe9e834_5_276"/>
          <p:cNvGrpSpPr/>
          <p:nvPr/>
        </p:nvGrpSpPr>
        <p:grpSpPr>
          <a:xfrm>
            <a:off x="318539" y="3714191"/>
            <a:ext cx="1843572" cy="1515875"/>
            <a:chOff x="2079598" y="4199174"/>
            <a:chExt cx="3303300" cy="1769848"/>
          </a:xfrm>
        </p:grpSpPr>
        <p:sp>
          <p:nvSpPr>
            <p:cNvPr id="308" name="Google Shape;308;g36d2fe9e834_5_276"/>
            <p:cNvSpPr txBox="1"/>
            <p:nvPr/>
          </p:nvSpPr>
          <p:spPr>
            <a:xfrm>
              <a:off x="2098436" y="4501722"/>
              <a:ext cx="3255600" cy="1467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Designing the conceptual and logical data model (ERD)</a:t>
              </a:r>
              <a:endParaRPr b="0" i="0" sz="1400" u="none" cap="none" strike="noStrike">
                <a:solidFill>
                  <a:srgbClr val="000000"/>
                </a:solidFill>
                <a:latin typeface="Arial"/>
                <a:ea typeface="Arial"/>
                <a:cs typeface="Arial"/>
                <a:sym typeface="Arial"/>
              </a:endParaRPr>
            </a:p>
          </p:txBody>
        </p:sp>
        <p:sp>
          <p:nvSpPr>
            <p:cNvPr id="309" name="Google Shape;309;g36d2fe9e834_5_276"/>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ERD</a:t>
              </a:r>
              <a:endParaRPr b="1" i="0" sz="1700" u="none" cap="none" strike="noStrike">
                <a:solidFill>
                  <a:schemeClr val="accent1"/>
                </a:solidFill>
                <a:latin typeface="Arial"/>
                <a:ea typeface="Arial"/>
                <a:cs typeface="Arial"/>
                <a:sym typeface="Arial"/>
              </a:endParaRPr>
            </a:p>
          </p:txBody>
        </p:sp>
      </p:grpSp>
      <p:grpSp>
        <p:nvGrpSpPr>
          <p:cNvPr id="310" name="Google Shape;310;g36d2fe9e834_5_276"/>
          <p:cNvGrpSpPr/>
          <p:nvPr/>
        </p:nvGrpSpPr>
        <p:grpSpPr>
          <a:xfrm>
            <a:off x="6020605" y="3714191"/>
            <a:ext cx="1843572" cy="1515875"/>
            <a:chOff x="2079598" y="4199174"/>
            <a:chExt cx="3303300" cy="1769848"/>
          </a:xfrm>
        </p:grpSpPr>
        <p:sp>
          <p:nvSpPr>
            <p:cNvPr id="311" name="Google Shape;311;g36d2fe9e834_5_276"/>
            <p:cNvSpPr txBox="1"/>
            <p:nvPr/>
          </p:nvSpPr>
          <p:spPr>
            <a:xfrm>
              <a:off x="2098436" y="4501722"/>
              <a:ext cx="3255600" cy="1467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Populating the database with realistic sample data</a:t>
              </a:r>
              <a:endParaRPr b="0" i="0" sz="1400" u="none" cap="none" strike="noStrike">
                <a:solidFill>
                  <a:srgbClr val="000000"/>
                </a:solidFill>
                <a:latin typeface="Arial"/>
                <a:ea typeface="Arial"/>
                <a:cs typeface="Arial"/>
                <a:sym typeface="Arial"/>
              </a:endParaRPr>
            </a:p>
          </p:txBody>
        </p:sp>
        <p:sp>
          <p:nvSpPr>
            <p:cNvPr id="312" name="Google Shape;312;g36d2fe9e834_5_276"/>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Population</a:t>
              </a:r>
              <a:endParaRPr b="1" i="0" sz="1700" u="none" cap="none" strike="noStrike">
                <a:solidFill>
                  <a:schemeClr val="accent1"/>
                </a:solidFill>
                <a:latin typeface="Arial"/>
                <a:ea typeface="Arial"/>
                <a:cs typeface="Arial"/>
                <a:sym typeface="Arial"/>
              </a:endParaRPr>
            </a:p>
          </p:txBody>
        </p:sp>
      </p:grpSp>
      <p:grpSp>
        <p:nvGrpSpPr>
          <p:cNvPr id="313" name="Google Shape;313;g36d2fe9e834_5_276"/>
          <p:cNvGrpSpPr/>
          <p:nvPr/>
        </p:nvGrpSpPr>
        <p:grpSpPr>
          <a:xfrm>
            <a:off x="3169572" y="3714192"/>
            <a:ext cx="1843572" cy="1816763"/>
            <a:chOff x="2079598" y="4199174"/>
            <a:chExt cx="3303300" cy="2121148"/>
          </a:xfrm>
        </p:grpSpPr>
        <p:sp>
          <p:nvSpPr>
            <p:cNvPr id="314" name="Google Shape;314;g36d2fe9e834_5_276"/>
            <p:cNvSpPr txBox="1"/>
            <p:nvPr/>
          </p:nvSpPr>
          <p:spPr>
            <a:xfrm>
              <a:off x="2098436" y="4501722"/>
              <a:ext cx="3255600" cy="1818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Creating a fully normalized transactional database using SQL Server</a:t>
              </a:r>
              <a:endParaRPr b="0" i="0" sz="1400" u="none" cap="none" strike="noStrike">
                <a:solidFill>
                  <a:srgbClr val="000000"/>
                </a:solidFill>
                <a:latin typeface="Arial"/>
                <a:ea typeface="Arial"/>
                <a:cs typeface="Arial"/>
                <a:sym typeface="Arial"/>
              </a:endParaRPr>
            </a:p>
          </p:txBody>
        </p:sp>
        <p:sp>
          <p:nvSpPr>
            <p:cNvPr id="315" name="Google Shape;315;g36d2fe9e834_5_276"/>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SQL DB</a:t>
              </a:r>
              <a:endParaRPr b="1" i="0" sz="1700" u="none" cap="none" strike="noStrike">
                <a:solidFill>
                  <a:schemeClr val="accent1"/>
                </a:solidFill>
                <a:latin typeface="Arial"/>
                <a:ea typeface="Arial"/>
                <a:cs typeface="Arial"/>
                <a:sym typeface="Arial"/>
              </a:endParaRPr>
            </a:p>
          </p:txBody>
        </p:sp>
      </p:grpSp>
      <p:grpSp>
        <p:nvGrpSpPr>
          <p:cNvPr id="316" name="Google Shape;316;g36d2fe9e834_5_276"/>
          <p:cNvGrpSpPr/>
          <p:nvPr/>
        </p:nvGrpSpPr>
        <p:grpSpPr>
          <a:xfrm>
            <a:off x="10421089" y="3549204"/>
            <a:ext cx="1843572" cy="1816752"/>
            <a:chOff x="2079598" y="4199174"/>
            <a:chExt cx="3303300" cy="2121135"/>
          </a:xfrm>
        </p:grpSpPr>
        <p:sp>
          <p:nvSpPr>
            <p:cNvPr id="317" name="Google Shape;317;g36d2fe9e834_5_276"/>
            <p:cNvSpPr txBox="1"/>
            <p:nvPr/>
          </p:nvSpPr>
          <p:spPr>
            <a:xfrm>
              <a:off x="2341623" y="4501709"/>
              <a:ext cx="3012300" cy="1818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Building a Data Warehouse using dimensional modeling</a:t>
              </a:r>
              <a:endParaRPr b="0" i="0" sz="1200" u="none" cap="none" strike="noStrike">
                <a:solidFill>
                  <a:srgbClr val="595959"/>
                </a:solidFill>
                <a:latin typeface="Arial"/>
                <a:ea typeface="Arial"/>
                <a:cs typeface="Arial"/>
                <a:sym typeface="Arial"/>
              </a:endParaRPr>
            </a:p>
          </p:txBody>
        </p:sp>
        <p:sp>
          <p:nvSpPr>
            <p:cNvPr id="318" name="Google Shape;318;g36d2fe9e834_5_276"/>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DWH</a:t>
              </a:r>
              <a:endParaRPr b="1" i="0" sz="1700" u="none" cap="none" strike="noStrike">
                <a:solidFill>
                  <a:schemeClr val="accent1"/>
                </a:solidFill>
                <a:latin typeface="Arial"/>
                <a:ea typeface="Arial"/>
                <a:cs typeface="Arial"/>
                <a:sym typeface="Arial"/>
              </a:endParaRPr>
            </a:p>
          </p:txBody>
        </p:sp>
      </p:grpSp>
      <p:sp>
        <p:nvSpPr>
          <p:cNvPr id="319" name="Google Shape;319;g36d2fe9e834_5_276"/>
          <p:cNvSpPr/>
          <p:nvPr/>
        </p:nvSpPr>
        <p:spPr>
          <a:xfrm rot="-5400000">
            <a:off x="3928064" y="2709146"/>
            <a:ext cx="379122" cy="524657"/>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0" name="Google Shape;320;g36d2fe9e834_5_276"/>
          <p:cNvSpPr/>
          <p:nvPr/>
        </p:nvSpPr>
        <p:spPr>
          <a:xfrm>
            <a:off x="6723301" y="2791537"/>
            <a:ext cx="461700" cy="3969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1" name="Google Shape;321;g36d2fe9e834_5_276"/>
          <p:cNvSpPr/>
          <p:nvPr/>
        </p:nvSpPr>
        <p:spPr>
          <a:xfrm>
            <a:off x="1006110" y="2847666"/>
            <a:ext cx="502201" cy="282142"/>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2" name="Google Shape;322;g36d2fe9e834_5_276"/>
          <p:cNvSpPr/>
          <p:nvPr/>
        </p:nvSpPr>
        <p:spPr>
          <a:xfrm>
            <a:off x="11032150" y="2623576"/>
            <a:ext cx="609598" cy="646906"/>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3" name="Google Shape;323;g36d2fe9e834_5_276"/>
          <p:cNvSpPr/>
          <p:nvPr/>
        </p:nvSpPr>
        <p:spPr>
          <a:xfrm rot="-5400000">
            <a:off x="3928164" y="5610546"/>
            <a:ext cx="379122" cy="524657"/>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4" name="Google Shape;324;g36d2fe9e834_5_276"/>
          <p:cNvSpPr/>
          <p:nvPr/>
        </p:nvSpPr>
        <p:spPr>
          <a:xfrm>
            <a:off x="1006210" y="5749066"/>
            <a:ext cx="502201" cy="282142"/>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325" name="Google Shape;325;g36d2fe9e834_5_276"/>
          <p:cNvGrpSpPr/>
          <p:nvPr/>
        </p:nvGrpSpPr>
        <p:grpSpPr>
          <a:xfrm>
            <a:off x="8126136" y="3714177"/>
            <a:ext cx="2179228" cy="1816754"/>
            <a:chOff x="2079589" y="4199185"/>
            <a:chExt cx="3447600" cy="2121137"/>
          </a:xfrm>
        </p:grpSpPr>
        <p:sp>
          <p:nvSpPr>
            <p:cNvPr id="326" name="Google Shape;326;g36d2fe9e834_5_276"/>
            <p:cNvSpPr txBox="1"/>
            <p:nvPr/>
          </p:nvSpPr>
          <p:spPr>
            <a:xfrm>
              <a:off x="2631386" y="4501722"/>
              <a:ext cx="2383500" cy="18186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lang="en-US" sz="1700">
                  <a:solidFill>
                    <a:schemeClr val="dk1"/>
                  </a:solidFill>
                </a:rPr>
                <a:t>Creating</a:t>
              </a:r>
              <a:r>
                <a:rPr lang="en-US" sz="1700">
                  <a:solidFill>
                    <a:schemeClr val="dk1"/>
                  </a:solidFill>
                </a:rPr>
                <a:t> </a:t>
              </a:r>
              <a:r>
                <a:rPr lang="en-US" sz="1700">
                  <a:solidFill>
                    <a:schemeClr val="dk1"/>
                  </a:solidFill>
                </a:rPr>
                <a:t>different</a:t>
              </a:r>
              <a:r>
                <a:rPr lang="en-US" sz="1700">
                  <a:solidFill>
                    <a:schemeClr val="dk1"/>
                  </a:solidFill>
                </a:rPr>
                <a:t> SPs to support </a:t>
              </a:r>
              <a:r>
                <a:rPr lang="en-US" sz="1700">
                  <a:solidFill>
                    <a:schemeClr val="dk1"/>
                  </a:solidFill>
                </a:rPr>
                <a:t>business</a:t>
              </a:r>
              <a:r>
                <a:rPr lang="en-US" sz="1700">
                  <a:solidFill>
                    <a:schemeClr val="dk1"/>
                  </a:solidFill>
                </a:rPr>
                <a:t> model</a:t>
              </a:r>
              <a:endParaRPr b="0" i="0" sz="1400" u="none" cap="none" strike="noStrike">
                <a:solidFill>
                  <a:srgbClr val="000000"/>
                </a:solidFill>
                <a:latin typeface="Arial"/>
                <a:ea typeface="Arial"/>
                <a:cs typeface="Arial"/>
                <a:sym typeface="Arial"/>
              </a:endParaRPr>
            </a:p>
          </p:txBody>
        </p:sp>
        <p:sp>
          <p:nvSpPr>
            <p:cNvPr id="327" name="Google Shape;327;g36d2fe9e834_5_276"/>
            <p:cNvSpPr txBox="1"/>
            <p:nvPr/>
          </p:nvSpPr>
          <p:spPr>
            <a:xfrm>
              <a:off x="2079589" y="4199185"/>
              <a:ext cx="34476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lang="en-US" sz="1700">
                  <a:solidFill>
                    <a:schemeClr val="accent1"/>
                  </a:solidFill>
                </a:rPr>
                <a:t>Stored Procedures</a:t>
              </a:r>
              <a:endParaRPr b="1" i="0" sz="1700" u="none" cap="none" strike="noStrike">
                <a:solidFill>
                  <a:schemeClr val="accent1"/>
                </a:solidFill>
                <a:latin typeface="Arial"/>
                <a:ea typeface="Arial"/>
                <a:cs typeface="Arial"/>
                <a:sym typeface="Arial"/>
              </a:endParaRPr>
            </a:p>
          </p:txBody>
        </p:sp>
      </p:grpSp>
      <p:sp>
        <p:nvSpPr>
          <p:cNvPr id="328" name="Google Shape;328;g36d2fe9e834_5_276"/>
          <p:cNvSpPr/>
          <p:nvPr/>
        </p:nvSpPr>
        <p:spPr>
          <a:xfrm>
            <a:off x="8824848" y="2526288"/>
            <a:ext cx="944700" cy="924900"/>
          </a:xfrm>
          <a:prstGeom prst="ellipse">
            <a:avLst/>
          </a:prstGeom>
          <a:solidFill>
            <a:schemeClr val="accent1"/>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29" name="Google Shape;329;g36d2fe9e834_5_276"/>
          <p:cNvSpPr/>
          <p:nvPr/>
        </p:nvSpPr>
        <p:spPr>
          <a:xfrm>
            <a:off x="8932325" y="2712827"/>
            <a:ext cx="729761" cy="548636"/>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g36d2fe9e834_0_358"/>
          <p:cNvPicPr preferRelativeResize="0"/>
          <p:nvPr/>
        </p:nvPicPr>
        <p:blipFill>
          <a:blip r:embed="rId3">
            <a:alphaModFix/>
          </a:blip>
          <a:stretch>
            <a:fillRect/>
          </a:stretch>
        </p:blipFill>
        <p:spPr>
          <a:xfrm>
            <a:off x="18549" y="0"/>
            <a:ext cx="12154904" cy="68580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g36d2fe9e834_0_355"/>
          <p:cNvPicPr preferRelativeResize="0"/>
          <p:nvPr/>
        </p:nvPicPr>
        <p:blipFill>
          <a:blip r:embed="rId3">
            <a:alphaModFix/>
          </a:blip>
          <a:stretch>
            <a:fillRect/>
          </a:stretch>
        </p:blipFill>
        <p:spPr>
          <a:xfrm>
            <a:off x="8053" y="0"/>
            <a:ext cx="12175894" cy="6858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g36d2fe9e834_0_352"/>
          <p:cNvPicPr preferRelativeResize="0"/>
          <p:nvPr/>
        </p:nvPicPr>
        <p:blipFill>
          <a:blip r:embed="rId3">
            <a:alphaModFix/>
          </a:blip>
          <a:stretch>
            <a:fillRect/>
          </a:stretch>
        </p:blipFill>
        <p:spPr>
          <a:xfrm>
            <a:off x="0" y="0"/>
            <a:ext cx="12123000" cy="6858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1"/>
          <p:cNvSpPr txBox="1"/>
          <p:nvPr/>
        </p:nvSpPr>
        <p:spPr>
          <a:xfrm>
            <a:off x="2389675" y="2951850"/>
            <a:ext cx="69762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5000"/>
              </a:spcBef>
              <a:spcAft>
                <a:spcPts val="5000"/>
              </a:spcAft>
              <a:buClr>
                <a:srgbClr val="000000"/>
              </a:buClr>
              <a:buSzPts val="5000"/>
              <a:buFont typeface="Arial"/>
              <a:buNone/>
            </a:pPr>
            <a:r>
              <a:rPr b="1" i="0" lang="en-US" sz="5000" u="none" cap="none" strike="noStrike">
                <a:solidFill>
                  <a:srgbClr val="036583"/>
                </a:solidFill>
                <a:latin typeface="Arial"/>
                <a:ea typeface="Arial"/>
                <a:cs typeface="Arial"/>
                <a:sym typeface="Arial"/>
              </a:rPr>
              <a:t>Student Dashboard</a:t>
            </a:r>
            <a:endParaRPr b="1" i="0" sz="5000" u="none" cap="none" strike="noStrike">
              <a:solidFill>
                <a:srgbClr val="036583"/>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g36d2fe9e834_0_225"/>
          <p:cNvPicPr preferRelativeResize="0"/>
          <p:nvPr/>
        </p:nvPicPr>
        <p:blipFill rotWithShape="1">
          <a:blip r:embed="rId3">
            <a:alphaModFix/>
          </a:blip>
          <a:srcRect b="0" l="0" r="0" t="0"/>
          <a:stretch/>
        </p:blipFill>
        <p:spPr>
          <a:xfrm>
            <a:off x="0" y="0"/>
            <a:ext cx="12191999" cy="696304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g36d2fe9e834_0_233"/>
          <p:cNvPicPr preferRelativeResize="0"/>
          <p:nvPr/>
        </p:nvPicPr>
        <p:blipFill rotWithShape="1">
          <a:blip r:embed="rId3">
            <a:alphaModFix/>
          </a:blip>
          <a:srcRect b="0" l="0" r="0" t="0"/>
          <a:stretch/>
        </p:blipFill>
        <p:spPr>
          <a:xfrm>
            <a:off x="0" y="0"/>
            <a:ext cx="12609525" cy="68579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g36d2fe9e834_0_239"/>
          <p:cNvPicPr preferRelativeResize="0"/>
          <p:nvPr/>
        </p:nvPicPr>
        <p:blipFill rotWithShape="1">
          <a:blip r:embed="rId3">
            <a:alphaModFix/>
          </a:blip>
          <a:srcRect b="0" l="0" r="0" t="0"/>
          <a:stretch/>
        </p:blipFill>
        <p:spPr>
          <a:xfrm>
            <a:off x="0" y="0"/>
            <a:ext cx="12021449" cy="6751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id="863" name="Google Shape;863;g36d2fe9e834_0_245"/>
          <p:cNvPicPr preferRelativeResize="0"/>
          <p:nvPr/>
        </p:nvPicPr>
        <p:blipFill rotWithShape="1">
          <a:blip r:embed="rId3">
            <a:alphaModFix/>
          </a:blip>
          <a:srcRect b="0" l="0" r="0" t="0"/>
          <a:stretch/>
        </p:blipFill>
        <p:spPr>
          <a:xfrm>
            <a:off x="0" y="0"/>
            <a:ext cx="12332850" cy="7190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g36d2fe9e834_0_251"/>
          <p:cNvPicPr preferRelativeResize="0"/>
          <p:nvPr/>
        </p:nvPicPr>
        <p:blipFill rotWithShape="1">
          <a:blip r:embed="rId3">
            <a:alphaModFix/>
          </a:blip>
          <a:srcRect b="0" l="0" r="0" t="0"/>
          <a:stretch/>
        </p:blipFill>
        <p:spPr>
          <a:xfrm>
            <a:off x="76200" y="0"/>
            <a:ext cx="11963575" cy="67144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g36d2fe9e834_0_257"/>
          <p:cNvPicPr preferRelativeResize="0"/>
          <p:nvPr/>
        </p:nvPicPr>
        <p:blipFill rotWithShape="1">
          <a:blip r:embed="rId3">
            <a:alphaModFix/>
          </a:blip>
          <a:srcRect b="0" l="0" r="0" t="0"/>
          <a:stretch/>
        </p:blipFill>
        <p:spPr>
          <a:xfrm>
            <a:off x="0" y="0"/>
            <a:ext cx="12076401" cy="68047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6d2fe9e834_5_304"/>
          <p:cNvSpPr txBox="1"/>
          <p:nvPr>
            <p:ph idx="1" type="body"/>
          </p:nvPr>
        </p:nvSpPr>
        <p:spPr>
          <a:xfrm>
            <a:off x="309454" y="674784"/>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solidFill>
                  <a:schemeClr val="accent2"/>
                </a:solidFill>
                <a:highlight>
                  <a:schemeClr val="lt1"/>
                </a:highlight>
              </a:rPr>
              <a:t>Scope</a:t>
            </a:r>
            <a:endParaRPr/>
          </a:p>
        </p:txBody>
      </p:sp>
      <p:cxnSp>
        <p:nvCxnSpPr>
          <p:cNvPr id="335" name="Google Shape;335;g36d2fe9e834_5_304"/>
          <p:cNvCxnSpPr/>
          <p:nvPr/>
        </p:nvCxnSpPr>
        <p:spPr>
          <a:xfrm flipH="1" rot="10800000">
            <a:off x="-119100" y="2674746"/>
            <a:ext cx="12311100" cy="45000"/>
          </a:xfrm>
          <a:prstGeom prst="straightConnector1">
            <a:avLst/>
          </a:prstGeom>
          <a:noFill/>
          <a:ln cap="flat" cmpd="sng" w="25400">
            <a:solidFill>
              <a:srgbClr val="3F3F3F"/>
            </a:solidFill>
            <a:prstDash val="dot"/>
            <a:miter lim="800000"/>
            <a:headEnd len="sm" w="sm" type="none"/>
            <a:tailEnd len="sm" w="sm" type="none"/>
          </a:ln>
        </p:spPr>
      </p:cxnSp>
      <p:sp>
        <p:nvSpPr>
          <p:cNvPr id="336" name="Google Shape;336;g36d2fe9e834_5_304"/>
          <p:cNvSpPr/>
          <p:nvPr/>
        </p:nvSpPr>
        <p:spPr>
          <a:xfrm>
            <a:off x="692562" y="2210337"/>
            <a:ext cx="944700" cy="924900"/>
          </a:xfrm>
          <a:prstGeom prst="ellipse">
            <a:avLst/>
          </a:prstGeom>
          <a:solidFill>
            <a:schemeClr val="accent1"/>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37" name="Google Shape;337;g36d2fe9e834_5_304"/>
          <p:cNvSpPr/>
          <p:nvPr/>
        </p:nvSpPr>
        <p:spPr>
          <a:xfrm>
            <a:off x="5680757" y="2210337"/>
            <a:ext cx="944700" cy="924900"/>
          </a:xfrm>
          <a:prstGeom prst="ellipse">
            <a:avLst/>
          </a:prstGeom>
          <a:solidFill>
            <a:schemeClr val="accent3"/>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38" name="Google Shape;338;g36d2fe9e834_5_304"/>
          <p:cNvSpPr/>
          <p:nvPr/>
        </p:nvSpPr>
        <p:spPr>
          <a:xfrm>
            <a:off x="8174855" y="2210337"/>
            <a:ext cx="944700" cy="924900"/>
          </a:xfrm>
          <a:prstGeom prst="ellipse">
            <a:avLst/>
          </a:prstGeom>
          <a:solidFill>
            <a:schemeClr val="accent4"/>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39" name="Google Shape;339;g36d2fe9e834_5_304"/>
          <p:cNvSpPr/>
          <p:nvPr/>
        </p:nvSpPr>
        <p:spPr>
          <a:xfrm>
            <a:off x="3186659" y="2210337"/>
            <a:ext cx="944700" cy="924900"/>
          </a:xfrm>
          <a:prstGeom prst="ellipse">
            <a:avLst/>
          </a:prstGeom>
          <a:solidFill>
            <a:schemeClr val="accent2"/>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grpSp>
        <p:nvGrpSpPr>
          <p:cNvPr id="340" name="Google Shape;340;g36d2fe9e834_5_304"/>
          <p:cNvGrpSpPr/>
          <p:nvPr/>
        </p:nvGrpSpPr>
        <p:grpSpPr>
          <a:xfrm>
            <a:off x="313651" y="3431290"/>
            <a:ext cx="1657596" cy="1214986"/>
            <a:chOff x="2079598" y="4199174"/>
            <a:chExt cx="3303300" cy="1418548"/>
          </a:xfrm>
        </p:grpSpPr>
        <p:sp>
          <p:nvSpPr>
            <p:cNvPr id="341" name="Google Shape;341;g36d2fe9e834_5_304"/>
            <p:cNvSpPr txBox="1"/>
            <p:nvPr/>
          </p:nvSpPr>
          <p:spPr>
            <a:xfrm>
              <a:off x="2098436" y="4501722"/>
              <a:ext cx="3255600" cy="1116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Creating an HR-specific Data Mart</a:t>
              </a:r>
              <a:endParaRPr b="0" i="0" sz="1400" u="none" cap="none" strike="noStrike">
                <a:solidFill>
                  <a:srgbClr val="000000"/>
                </a:solidFill>
                <a:latin typeface="Arial"/>
                <a:ea typeface="Arial"/>
                <a:cs typeface="Arial"/>
                <a:sym typeface="Arial"/>
              </a:endParaRPr>
            </a:p>
          </p:txBody>
        </p:sp>
        <p:sp>
          <p:nvSpPr>
            <p:cNvPr id="342" name="Google Shape;342;g36d2fe9e834_5_304"/>
            <p:cNvSpPr txBox="1"/>
            <p:nvPr/>
          </p:nvSpPr>
          <p:spPr>
            <a:xfrm>
              <a:off x="2079598" y="4199174"/>
              <a:ext cx="3303300" cy="39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accent1"/>
                  </a:solidFill>
                  <a:latin typeface="Arial"/>
                  <a:ea typeface="Arial"/>
                  <a:cs typeface="Arial"/>
                  <a:sym typeface="Arial"/>
                </a:rPr>
                <a:t>Data Mart</a:t>
              </a:r>
              <a:endParaRPr b="1" i="0" sz="1600" u="none" cap="none" strike="noStrike">
                <a:solidFill>
                  <a:schemeClr val="accent1"/>
                </a:solidFill>
                <a:latin typeface="Arial"/>
                <a:ea typeface="Arial"/>
                <a:cs typeface="Arial"/>
                <a:sym typeface="Arial"/>
              </a:endParaRPr>
            </a:p>
          </p:txBody>
        </p:sp>
      </p:grpSp>
      <p:grpSp>
        <p:nvGrpSpPr>
          <p:cNvPr id="343" name="Google Shape;343;g36d2fe9e834_5_304"/>
          <p:cNvGrpSpPr/>
          <p:nvPr/>
        </p:nvGrpSpPr>
        <p:grpSpPr>
          <a:xfrm>
            <a:off x="5346623" y="3431248"/>
            <a:ext cx="1803636" cy="2418541"/>
            <a:chOff x="2079598" y="4199174"/>
            <a:chExt cx="3694462" cy="2823749"/>
          </a:xfrm>
        </p:grpSpPr>
        <p:sp>
          <p:nvSpPr>
            <p:cNvPr id="344" name="Google Shape;344;g36d2fe9e834_5_304"/>
            <p:cNvSpPr txBox="1"/>
            <p:nvPr/>
          </p:nvSpPr>
          <p:spPr>
            <a:xfrm>
              <a:off x="2098460" y="4501723"/>
              <a:ext cx="3675600" cy="2521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Designing SSRS reports using stored procedures and deploying them in Power BI Desktop</a:t>
              </a:r>
              <a:endParaRPr b="0" i="0" sz="1400" u="none" cap="none" strike="noStrike">
                <a:solidFill>
                  <a:srgbClr val="000000"/>
                </a:solidFill>
                <a:latin typeface="Arial"/>
                <a:ea typeface="Arial"/>
                <a:cs typeface="Arial"/>
                <a:sym typeface="Arial"/>
              </a:endParaRPr>
            </a:p>
          </p:txBody>
        </p:sp>
        <p:sp>
          <p:nvSpPr>
            <p:cNvPr id="345" name="Google Shape;345;g36d2fe9e834_5_304"/>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SSRS</a:t>
              </a:r>
              <a:endParaRPr b="1" i="0" sz="1700" u="none" cap="none" strike="noStrike">
                <a:solidFill>
                  <a:schemeClr val="accent1"/>
                </a:solidFill>
                <a:latin typeface="Arial"/>
                <a:ea typeface="Arial"/>
                <a:cs typeface="Arial"/>
                <a:sym typeface="Arial"/>
              </a:endParaRPr>
            </a:p>
          </p:txBody>
        </p:sp>
      </p:grpSp>
      <p:grpSp>
        <p:nvGrpSpPr>
          <p:cNvPr id="346" name="Google Shape;346;g36d2fe9e834_5_304"/>
          <p:cNvGrpSpPr/>
          <p:nvPr/>
        </p:nvGrpSpPr>
        <p:grpSpPr>
          <a:xfrm>
            <a:off x="2852597" y="3431256"/>
            <a:ext cx="1657596" cy="1214986"/>
            <a:chOff x="2079598" y="4199174"/>
            <a:chExt cx="3303300" cy="1418548"/>
          </a:xfrm>
        </p:grpSpPr>
        <p:sp>
          <p:nvSpPr>
            <p:cNvPr id="347" name="Google Shape;347;g36d2fe9e834_5_304"/>
            <p:cNvSpPr txBox="1"/>
            <p:nvPr/>
          </p:nvSpPr>
          <p:spPr>
            <a:xfrm>
              <a:off x="2098436" y="4501722"/>
              <a:ext cx="3255600" cy="1116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Implementing ETL processes using SSIS</a:t>
              </a:r>
              <a:endParaRPr b="0" i="0" sz="1400" u="none" cap="none" strike="noStrike">
                <a:solidFill>
                  <a:srgbClr val="000000"/>
                </a:solidFill>
                <a:latin typeface="Arial"/>
                <a:ea typeface="Arial"/>
                <a:cs typeface="Arial"/>
                <a:sym typeface="Arial"/>
              </a:endParaRPr>
            </a:p>
          </p:txBody>
        </p:sp>
        <p:sp>
          <p:nvSpPr>
            <p:cNvPr id="348" name="Google Shape;348;g36d2fe9e834_5_304"/>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SSIS</a:t>
              </a:r>
              <a:endParaRPr b="1" i="0" sz="1700" u="none" cap="none" strike="noStrike">
                <a:solidFill>
                  <a:schemeClr val="accent1"/>
                </a:solidFill>
                <a:latin typeface="Arial"/>
                <a:ea typeface="Arial"/>
                <a:cs typeface="Arial"/>
                <a:sym typeface="Arial"/>
              </a:endParaRPr>
            </a:p>
          </p:txBody>
        </p:sp>
      </p:grpSp>
      <p:grpSp>
        <p:nvGrpSpPr>
          <p:cNvPr id="349" name="Google Shape;349;g36d2fe9e834_5_304"/>
          <p:cNvGrpSpPr/>
          <p:nvPr/>
        </p:nvGrpSpPr>
        <p:grpSpPr>
          <a:xfrm>
            <a:off x="7635676" y="3431248"/>
            <a:ext cx="1980871" cy="2418541"/>
            <a:chOff x="1659597" y="4199174"/>
            <a:chExt cx="4057500" cy="2823749"/>
          </a:xfrm>
        </p:grpSpPr>
        <p:sp>
          <p:nvSpPr>
            <p:cNvPr id="350" name="Google Shape;350;g36d2fe9e834_5_304"/>
            <p:cNvSpPr txBox="1"/>
            <p:nvPr/>
          </p:nvSpPr>
          <p:spPr>
            <a:xfrm>
              <a:off x="1659597" y="4501723"/>
              <a:ext cx="4057500" cy="2521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Creating Power BI dashboards for Student, Instructor, Admin, and HR users with advanced DAX analytics for each</a:t>
              </a:r>
              <a:endParaRPr b="0" i="0" sz="1200" u="none" cap="none" strike="noStrike">
                <a:solidFill>
                  <a:srgbClr val="595959"/>
                </a:solidFill>
                <a:latin typeface="Arial"/>
                <a:ea typeface="Arial"/>
                <a:cs typeface="Arial"/>
                <a:sym typeface="Arial"/>
              </a:endParaRPr>
            </a:p>
          </p:txBody>
        </p:sp>
        <p:sp>
          <p:nvSpPr>
            <p:cNvPr id="351" name="Google Shape;351;g36d2fe9e834_5_304"/>
            <p:cNvSpPr txBox="1"/>
            <p:nvPr/>
          </p:nvSpPr>
          <p:spPr>
            <a:xfrm>
              <a:off x="2079598" y="4199174"/>
              <a:ext cx="3303300" cy="41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Dashboards</a:t>
              </a:r>
              <a:endParaRPr b="1" i="0" sz="1700" u="none" cap="none" strike="noStrike">
                <a:solidFill>
                  <a:schemeClr val="accent1"/>
                </a:solidFill>
                <a:latin typeface="Arial"/>
                <a:ea typeface="Arial"/>
                <a:cs typeface="Arial"/>
                <a:sym typeface="Arial"/>
              </a:endParaRPr>
            </a:p>
          </p:txBody>
        </p:sp>
      </p:grpSp>
      <p:sp>
        <p:nvSpPr>
          <p:cNvPr id="352" name="Google Shape;352;g36d2fe9e834_5_304"/>
          <p:cNvSpPr/>
          <p:nvPr/>
        </p:nvSpPr>
        <p:spPr>
          <a:xfrm rot="-5400000">
            <a:off x="3493028" y="2448689"/>
            <a:ext cx="379122" cy="460084"/>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3" name="Google Shape;353;g36d2fe9e834_5_304"/>
          <p:cNvSpPr/>
          <p:nvPr/>
        </p:nvSpPr>
        <p:spPr>
          <a:xfrm>
            <a:off x="5961491" y="2498796"/>
            <a:ext cx="396900" cy="3969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4" name="Google Shape;354;g36d2fe9e834_5_304"/>
          <p:cNvSpPr/>
          <p:nvPr/>
        </p:nvSpPr>
        <p:spPr>
          <a:xfrm>
            <a:off x="960065" y="2554925"/>
            <a:ext cx="437401" cy="282142"/>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5" name="Google Shape;355;g36d2fe9e834_5_304"/>
          <p:cNvSpPr/>
          <p:nvPr/>
        </p:nvSpPr>
        <p:spPr>
          <a:xfrm>
            <a:off x="8423271" y="2450197"/>
            <a:ext cx="441157" cy="436662"/>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 name="Google Shape;356;g36d2fe9e834_5_304"/>
          <p:cNvSpPr/>
          <p:nvPr/>
        </p:nvSpPr>
        <p:spPr>
          <a:xfrm>
            <a:off x="10668948" y="2206075"/>
            <a:ext cx="944700" cy="924900"/>
          </a:xfrm>
          <a:prstGeom prst="ellipse">
            <a:avLst/>
          </a:prstGeom>
          <a:solidFill>
            <a:schemeClr val="accent1"/>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Arial"/>
              <a:ea typeface="Arial"/>
              <a:cs typeface="Arial"/>
              <a:sym typeface="Arial"/>
            </a:endParaRPr>
          </a:p>
        </p:txBody>
      </p:sp>
      <p:sp>
        <p:nvSpPr>
          <p:cNvPr id="357" name="Google Shape;357;g36d2fe9e834_5_304"/>
          <p:cNvSpPr txBox="1"/>
          <p:nvPr/>
        </p:nvSpPr>
        <p:spPr>
          <a:xfrm>
            <a:off x="10101966" y="3744201"/>
            <a:ext cx="1895400" cy="18585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700"/>
              </a:spcBef>
              <a:spcAft>
                <a:spcPts val="1700"/>
              </a:spcAft>
              <a:buClr>
                <a:srgbClr val="000000"/>
              </a:buClr>
              <a:buSzPts val="1100"/>
              <a:buFont typeface="Arial"/>
              <a:buNone/>
            </a:pPr>
            <a:r>
              <a:rPr b="0" i="0" lang="en-US" sz="1700" u="none" cap="none" strike="noStrike">
                <a:solidFill>
                  <a:schemeClr val="dk1"/>
                </a:solidFill>
                <a:latin typeface="Arial"/>
                <a:ea typeface="Arial"/>
                <a:cs typeface="Arial"/>
                <a:sym typeface="Arial"/>
              </a:rPr>
              <a:t>A Streamlit-based BI chatbot for querying the data warehouse using natural language</a:t>
            </a:r>
            <a:endParaRPr b="0" i="0" sz="1200" u="none" cap="none" strike="noStrike">
              <a:solidFill>
                <a:srgbClr val="595959"/>
              </a:solidFill>
              <a:latin typeface="Arial"/>
              <a:ea typeface="Arial"/>
              <a:cs typeface="Arial"/>
              <a:sym typeface="Arial"/>
            </a:endParaRPr>
          </a:p>
        </p:txBody>
      </p:sp>
      <p:sp>
        <p:nvSpPr>
          <p:cNvPr id="358" name="Google Shape;358;g36d2fe9e834_5_304"/>
          <p:cNvSpPr txBox="1"/>
          <p:nvPr/>
        </p:nvSpPr>
        <p:spPr>
          <a:xfrm>
            <a:off x="10416066" y="3297804"/>
            <a:ext cx="1267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1"/>
                </a:solidFill>
                <a:latin typeface="Arial"/>
                <a:ea typeface="Arial"/>
                <a:cs typeface="Arial"/>
                <a:sym typeface="Arial"/>
              </a:rPr>
              <a:t>Chatbot</a:t>
            </a:r>
            <a:endParaRPr b="0" i="0" sz="1700" u="none" cap="none" strike="noStrike">
              <a:solidFill>
                <a:schemeClr val="accent1"/>
              </a:solidFill>
              <a:latin typeface="Arial"/>
              <a:ea typeface="Arial"/>
              <a:cs typeface="Arial"/>
              <a:sym typeface="Arial"/>
            </a:endParaRPr>
          </a:p>
        </p:txBody>
      </p:sp>
      <p:sp>
        <p:nvSpPr>
          <p:cNvPr id="359" name="Google Shape;359;g36d2fe9e834_5_304"/>
          <p:cNvSpPr/>
          <p:nvPr/>
        </p:nvSpPr>
        <p:spPr>
          <a:xfrm>
            <a:off x="10776425" y="2422937"/>
            <a:ext cx="729761" cy="548636"/>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7" name="Shape 877"/>
        <p:cNvGrpSpPr/>
        <p:nvPr/>
      </p:nvGrpSpPr>
      <p:grpSpPr>
        <a:xfrm>
          <a:off x="0" y="0"/>
          <a:ext cx="0" cy="0"/>
          <a:chOff x="0" y="0"/>
          <a:chExt cx="0" cy="0"/>
        </a:xfrm>
      </p:grpSpPr>
      <p:sp>
        <p:nvSpPr>
          <p:cNvPr id="878" name="Google Shape;878;g36d2fe9e834_0_383"/>
          <p:cNvSpPr txBox="1"/>
          <p:nvPr/>
        </p:nvSpPr>
        <p:spPr>
          <a:xfrm>
            <a:off x="2023100" y="139175"/>
            <a:ext cx="9563100" cy="954300"/>
          </a:xfrm>
          <a:prstGeom prst="rect">
            <a:avLst/>
          </a:prstGeom>
          <a:noFill/>
          <a:ln>
            <a:noFill/>
          </a:ln>
        </p:spPr>
        <p:txBody>
          <a:bodyPr anchorCtr="0" anchor="t" bIns="91425" lIns="91425" spcFirstLastPara="1" rIns="91425" wrap="square" tIns="91425">
            <a:spAutoFit/>
          </a:bodyPr>
          <a:lstStyle/>
          <a:p>
            <a:pPr indent="0" lvl="0" marL="0" marR="819150" rtl="0" algn="ctr">
              <a:lnSpc>
                <a:spcPct val="150000"/>
              </a:lnSpc>
              <a:spcBef>
                <a:spcPts val="0"/>
              </a:spcBef>
              <a:spcAft>
                <a:spcPts val="0"/>
              </a:spcAft>
              <a:buClr>
                <a:srgbClr val="000000"/>
              </a:buClr>
              <a:buSzPts val="5000"/>
              <a:buFont typeface="Arial"/>
              <a:buNone/>
            </a:pPr>
            <a:r>
              <a:rPr b="1" i="0" lang="en-US" sz="5000" u="none" cap="none" strike="noStrike">
                <a:solidFill>
                  <a:srgbClr val="036583"/>
                </a:solidFill>
                <a:latin typeface="DM Sans"/>
                <a:ea typeface="DM Sans"/>
                <a:cs typeface="DM Sans"/>
                <a:sym typeface="DM Sans"/>
              </a:rPr>
              <a:t>BI Chatbot Assistant</a:t>
            </a:r>
            <a:endParaRPr b="0" i="0" sz="5500" u="none" cap="none" strike="noStrike">
              <a:solidFill>
                <a:srgbClr val="036583"/>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26"/>
          <p:cNvSpPr txBox="1"/>
          <p:nvPr/>
        </p:nvSpPr>
        <p:spPr>
          <a:xfrm>
            <a:off x="2023100" y="139175"/>
            <a:ext cx="9563100" cy="954300"/>
          </a:xfrm>
          <a:prstGeom prst="rect">
            <a:avLst/>
          </a:prstGeom>
          <a:noFill/>
          <a:ln>
            <a:noFill/>
          </a:ln>
        </p:spPr>
        <p:txBody>
          <a:bodyPr anchorCtr="0" anchor="t" bIns="91425" lIns="91425" spcFirstLastPara="1" rIns="91425" wrap="square" tIns="91425">
            <a:spAutoFit/>
          </a:bodyPr>
          <a:lstStyle/>
          <a:p>
            <a:pPr indent="0" lvl="0" marL="0" marR="819150" rtl="0" algn="l">
              <a:lnSpc>
                <a:spcPct val="150000"/>
              </a:lnSpc>
              <a:spcBef>
                <a:spcPts val="0"/>
              </a:spcBef>
              <a:spcAft>
                <a:spcPts val="0"/>
              </a:spcAft>
              <a:buClr>
                <a:srgbClr val="000000"/>
              </a:buClr>
              <a:buSzPts val="5000"/>
              <a:buFont typeface="Arial"/>
              <a:buNone/>
            </a:pPr>
            <a:r>
              <a:rPr b="1" i="0" lang="en-US" sz="5000" u="none" cap="none" strike="noStrike">
                <a:solidFill>
                  <a:srgbClr val="036583"/>
                </a:solidFill>
                <a:latin typeface="DM Sans"/>
                <a:ea typeface="DM Sans"/>
                <a:cs typeface="DM Sans"/>
                <a:sym typeface="DM Sans"/>
              </a:rPr>
              <a:t> ChatBot PIPELINE</a:t>
            </a:r>
            <a:endParaRPr b="0" i="0" sz="5500" u="none" cap="none" strike="noStrike">
              <a:solidFill>
                <a:srgbClr val="036583"/>
              </a:solidFill>
              <a:latin typeface="Arial"/>
              <a:ea typeface="Arial"/>
              <a:cs typeface="Arial"/>
              <a:sym typeface="Arial"/>
            </a:endParaRPr>
          </a:p>
        </p:txBody>
      </p:sp>
      <p:pic>
        <p:nvPicPr>
          <p:cNvPr id="884" name="Google Shape;884;p26"/>
          <p:cNvPicPr preferRelativeResize="0"/>
          <p:nvPr/>
        </p:nvPicPr>
        <p:blipFill rotWithShape="1">
          <a:blip r:embed="rId3">
            <a:alphaModFix/>
          </a:blip>
          <a:srcRect b="0" l="0" r="0" t="0"/>
          <a:stretch/>
        </p:blipFill>
        <p:spPr>
          <a:xfrm>
            <a:off x="0" y="1245875"/>
            <a:ext cx="12192000" cy="56121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g36d2fe9e834_0_394"/>
          <p:cNvPicPr preferRelativeResize="0"/>
          <p:nvPr/>
        </p:nvPicPr>
        <p:blipFill rotWithShape="1">
          <a:blip r:embed="rId3">
            <a:alphaModFix/>
          </a:blip>
          <a:srcRect b="0" l="0" r="0" t="0"/>
          <a:stretch/>
        </p:blipFill>
        <p:spPr>
          <a:xfrm>
            <a:off x="0" y="0"/>
            <a:ext cx="12192000" cy="68579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g36d4e10ee9f_0_0"/>
          <p:cNvPicPr preferRelativeResize="0"/>
          <p:nvPr/>
        </p:nvPicPr>
        <p:blipFill rotWithShape="1">
          <a:blip r:embed="rId3">
            <a:alphaModFix/>
          </a:blip>
          <a:srcRect b="0" l="0" r="0" t="0"/>
          <a:stretch/>
        </p:blipFill>
        <p:spPr>
          <a:xfrm>
            <a:off x="1850725" y="38100"/>
            <a:ext cx="9065701" cy="68579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g36d4e10ee9f_0_5"/>
          <p:cNvPicPr preferRelativeResize="0"/>
          <p:nvPr/>
        </p:nvPicPr>
        <p:blipFill rotWithShape="1">
          <a:blip r:embed="rId3">
            <a:alphaModFix/>
          </a:blip>
          <a:srcRect b="0" l="0" r="0" t="0"/>
          <a:stretch/>
        </p:blipFill>
        <p:spPr>
          <a:xfrm>
            <a:off x="1819400" y="0"/>
            <a:ext cx="9081374" cy="68580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g36d4e10ee9f_0_10"/>
          <p:cNvPicPr preferRelativeResize="0"/>
          <p:nvPr/>
        </p:nvPicPr>
        <p:blipFill rotWithShape="1">
          <a:blip r:embed="rId3">
            <a:alphaModFix/>
          </a:blip>
          <a:srcRect b="0" l="0" r="0" t="0"/>
          <a:stretch/>
        </p:blipFill>
        <p:spPr>
          <a:xfrm>
            <a:off x="1850725" y="0"/>
            <a:ext cx="8987425" cy="69268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g36d4e10ee9f_0_15"/>
          <p:cNvPicPr preferRelativeResize="0"/>
          <p:nvPr/>
        </p:nvPicPr>
        <p:blipFill rotWithShape="1">
          <a:blip r:embed="rId3">
            <a:alphaModFix/>
          </a:blip>
          <a:srcRect b="0" l="0" r="0" t="0"/>
          <a:stretch/>
        </p:blipFill>
        <p:spPr>
          <a:xfrm>
            <a:off x="1850725" y="0"/>
            <a:ext cx="9034401" cy="68580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g36d2fe9e834_0_400"/>
          <p:cNvPicPr preferRelativeResize="0"/>
          <p:nvPr/>
        </p:nvPicPr>
        <p:blipFill rotWithShape="1">
          <a:blip r:embed="rId3">
            <a:alphaModFix/>
          </a:blip>
          <a:srcRect b="0" l="0" r="0" t="0"/>
          <a:stretch/>
        </p:blipFill>
        <p:spPr>
          <a:xfrm>
            <a:off x="1819400" y="-4389"/>
            <a:ext cx="9050050" cy="674808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8" name="Shape 918"/>
        <p:cNvGrpSpPr/>
        <p:nvPr/>
      </p:nvGrpSpPr>
      <p:grpSpPr>
        <a:xfrm>
          <a:off x="0" y="0"/>
          <a:ext cx="0" cy="0"/>
          <a:chOff x="0" y="0"/>
          <a:chExt cx="0" cy="0"/>
        </a:xfrm>
      </p:grpSpPr>
      <p:sp>
        <p:nvSpPr>
          <p:cNvPr id="919" name="Google Shape;919;p43"/>
          <p:cNvSpPr/>
          <p:nvPr/>
        </p:nvSpPr>
        <p:spPr>
          <a:xfrm>
            <a:off x="0" y="4645891"/>
            <a:ext cx="12191903" cy="1551709"/>
          </a:xfrm>
          <a:prstGeom prst="rect">
            <a:avLst/>
          </a:prstGeom>
          <a:solidFill>
            <a:schemeClr val="accent1">
              <a:alpha val="6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0" name="Google Shape;920;p43"/>
          <p:cNvSpPr txBox="1"/>
          <p:nvPr/>
        </p:nvSpPr>
        <p:spPr>
          <a:xfrm>
            <a:off x="1" y="4714489"/>
            <a:ext cx="12191999" cy="1015663"/>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chemeClr val="lt1"/>
                </a:solidFill>
                <a:latin typeface="Calibri"/>
                <a:ea typeface="Calibri"/>
                <a:cs typeface="Calibri"/>
                <a:sym typeface="Calibri"/>
              </a:rPr>
              <a:t>THANK YOU</a:t>
            </a:r>
            <a:endParaRPr b="0" i="0" sz="60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6d2fe9e834_5_333"/>
          <p:cNvSpPr txBox="1"/>
          <p:nvPr>
            <p:ph idx="1" type="body"/>
          </p:nvPr>
        </p:nvSpPr>
        <p:spPr>
          <a:xfrm>
            <a:off x="323529" y="339509"/>
            <a:ext cx="11573100" cy="7242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b="1" lang="en-US">
                <a:solidFill>
                  <a:schemeClr val="accent3"/>
                </a:solidFill>
              </a:rPr>
              <a:t>Roadmap Importance</a:t>
            </a:r>
            <a:endParaRPr b="1">
              <a:solidFill>
                <a:schemeClr val="accent3"/>
              </a:solidFill>
            </a:endParaRPr>
          </a:p>
        </p:txBody>
      </p:sp>
      <p:sp>
        <p:nvSpPr>
          <p:cNvPr id="365" name="Google Shape;365;g36d2fe9e834_5_333"/>
          <p:cNvSpPr/>
          <p:nvPr/>
        </p:nvSpPr>
        <p:spPr>
          <a:xfrm rot="-7216820">
            <a:off x="4860704" y="3490874"/>
            <a:ext cx="465858" cy="2269141"/>
          </a:xfrm>
          <a:prstGeom prst="roundRect">
            <a:avLst>
              <a:gd fmla="val 50000" name="adj"/>
            </a:avLst>
          </a:prstGeom>
          <a:gradFill>
            <a:gsLst>
              <a:gs pos="0">
                <a:schemeClr val="accent3"/>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66" name="Google Shape;366;g36d2fe9e834_5_333"/>
          <p:cNvSpPr/>
          <p:nvPr/>
        </p:nvSpPr>
        <p:spPr>
          <a:xfrm rot="-3694636">
            <a:off x="6512093" y="4356360"/>
            <a:ext cx="467673" cy="2260164"/>
          </a:xfrm>
          <a:prstGeom prst="roundRect">
            <a:avLst>
              <a:gd fmla="val 50000" name="adj"/>
            </a:avLst>
          </a:prstGeom>
          <a:gradFill>
            <a:gsLst>
              <a:gs pos="0">
                <a:schemeClr val="accent6"/>
              </a:gs>
              <a:gs pos="100000">
                <a:schemeClr val="accent2"/>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67" name="Google Shape;367;g36d2fe9e834_5_333"/>
          <p:cNvSpPr/>
          <p:nvPr/>
        </p:nvSpPr>
        <p:spPr>
          <a:xfrm rot="-2069309">
            <a:off x="6023741" y="2248059"/>
            <a:ext cx="441862" cy="2390829"/>
          </a:xfrm>
          <a:prstGeom prst="roundRect">
            <a:avLst>
              <a:gd fmla="val 50000" name="adj"/>
            </a:avLst>
          </a:prstGeom>
          <a:gradFill>
            <a:gsLst>
              <a:gs pos="0">
                <a:schemeClr val="accent1"/>
              </a:gs>
              <a:gs pos="100000">
                <a:schemeClr val="accent6"/>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grpSp>
        <p:nvGrpSpPr>
          <p:cNvPr id="368" name="Google Shape;368;g36d2fe9e834_5_333"/>
          <p:cNvGrpSpPr/>
          <p:nvPr/>
        </p:nvGrpSpPr>
        <p:grpSpPr>
          <a:xfrm>
            <a:off x="5528146" y="3656335"/>
            <a:ext cx="1413772" cy="1599583"/>
            <a:chOff x="1089413" y="2131797"/>
            <a:chExt cx="2968238" cy="2968238"/>
          </a:xfrm>
        </p:grpSpPr>
        <p:sp>
          <p:nvSpPr>
            <p:cNvPr id="369" name="Google Shape;369;g36d2fe9e834_5_33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70" name="Google Shape;370;g36d2fe9e834_5_33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grpSp>
      <p:grpSp>
        <p:nvGrpSpPr>
          <p:cNvPr id="371" name="Google Shape;371;g36d2fe9e834_5_333"/>
          <p:cNvGrpSpPr/>
          <p:nvPr/>
        </p:nvGrpSpPr>
        <p:grpSpPr>
          <a:xfrm>
            <a:off x="5528060" y="1581051"/>
            <a:ext cx="1364499" cy="1544077"/>
            <a:chOff x="1089413" y="2131797"/>
            <a:chExt cx="2968238" cy="2968238"/>
          </a:xfrm>
        </p:grpSpPr>
        <p:sp>
          <p:nvSpPr>
            <p:cNvPr id="372" name="Google Shape;372;g36d2fe9e834_5_33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73" name="Google Shape;373;g36d2fe9e834_5_33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grpSp>
      <p:grpSp>
        <p:nvGrpSpPr>
          <p:cNvPr id="374" name="Google Shape;374;g36d2fe9e834_5_333"/>
          <p:cNvGrpSpPr/>
          <p:nvPr/>
        </p:nvGrpSpPr>
        <p:grpSpPr>
          <a:xfrm>
            <a:off x="3849474" y="4900019"/>
            <a:ext cx="1364499" cy="1544077"/>
            <a:chOff x="1089413" y="2131797"/>
            <a:chExt cx="2968238" cy="2968238"/>
          </a:xfrm>
        </p:grpSpPr>
        <p:sp>
          <p:nvSpPr>
            <p:cNvPr id="375" name="Google Shape;375;g36d2fe9e834_5_33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76" name="Google Shape;376;g36d2fe9e834_5_33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grpSp>
      <p:grpSp>
        <p:nvGrpSpPr>
          <p:cNvPr id="377" name="Google Shape;377;g36d2fe9e834_5_333"/>
          <p:cNvGrpSpPr/>
          <p:nvPr/>
        </p:nvGrpSpPr>
        <p:grpSpPr>
          <a:xfrm>
            <a:off x="7196635" y="4900019"/>
            <a:ext cx="1364499" cy="1544077"/>
            <a:chOff x="1089413" y="2131797"/>
            <a:chExt cx="2968238" cy="2968238"/>
          </a:xfrm>
        </p:grpSpPr>
        <p:sp>
          <p:nvSpPr>
            <p:cNvPr id="378" name="Google Shape;378;g36d2fe9e834_5_333"/>
            <p:cNvSpPr/>
            <p:nvPr/>
          </p:nvSpPr>
          <p:spPr>
            <a:xfrm>
              <a:off x="1089413" y="2131797"/>
              <a:ext cx="2968238" cy="2968238"/>
            </a:xfrm>
            <a:custGeom>
              <a:rect b="b" l="l" r="r" t="t"/>
              <a:pathLst>
                <a:path extrusionOk="0" h="2968238" w="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379" name="Google Shape;379;g36d2fe9e834_5_333"/>
            <p:cNvSpPr/>
            <p:nvPr/>
          </p:nvSpPr>
          <p:spPr>
            <a:xfrm>
              <a:off x="1234570" y="2279534"/>
              <a:ext cx="2678023" cy="2676273"/>
            </a:xfrm>
            <a:custGeom>
              <a:rect b="b" l="l" r="r" t="t"/>
              <a:pathLst>
                <a:path extrusionOk="0" h="2676273" w="267802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Arial"/>
                <a:ea typeface="Arial"/>
                <a:cs typeface="Arial"/>
                <a:sym typeface="Arial"/>
              </a:endParaRPr>
            </a:p>
          </p:txBody>
        </p:sp>
      </p:grpSp>
      <p:grpSp>
        <p:nvGrpSpPr>
          <p:cNvPr id="380" name="Google Shape;380;g36d2fe9e834_5_333"/>
          <p:cNvGrpSpPr/>
          <p:nvPr/>
        </p:nvGrpSpPr>
        <p:grpSpPr>
          <a:xfrm>
            <a:off x="634092" y="4900029"/>
            <a:ext cx="3013545" cy="1540612"/>
            <a:chOff x="3017859" y="4283419"/>
            <a:chExt cx="1887004" cy="1295394"/>
          </a:xfrm>
        </p:grpSpPr>
        <p:sp>
          <p:nvSpPr>
            <p:cNvPr id="381" name="Google Shape;381;g36d2fe9e834_5_333"/>
            <p:cNvSpPr txBox="1"/>
            <p:nvPr/>
          </p:nvSpPr>
          <p:spPr>
            <a:xfrm>
              <a:off x="3017859" y="4560313"/>
              <a:ext cx="1887000" cy="1018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rgbClr val="000000"/>
                </a:buClr>
                <a:buSzPts val="1100"/>
                <a:buFont typeface="Arial"/>
                <a:buNone/>
              </a:pPr>
              <a:r>
                <a:rPr b="0" i="0" lang="en-US" sz="1900" u="none" cap="none" strike="noStrike">
                  <a:solidFill>
                    <a:srgbClr val="595959"/>
                  </a:solidFill>
                  <a:latin typeface="Arial"/>
                  <a:ea typeface="Arial"/>
                  <a:cs typeface="Arial"/>
                  <a:sym typeface="Arial"/>
                </a:rPr>
                <a:t>From student readiness to hiring metrics</a:t>
              </a:r>
              <a:endParaRPr b="0" i="0" sz="1900" u="none" cap="none" strike="noStrike">
                <a:solidFill>
                  <a:srgbClr val="595959"/>
                </a:solidFill>
                <a:latin typeface="Arial"/>
                <a:ea typeface="Arial"/>
                <a:cs typeface="Arial"/>
                <a:sym typeface="Arial"/>
              </a:endParaRPr>
            </a:p>
            <a:p>
              <a:pPr indent="0" lvl="0" marL="0" marR="0" rtl="0" algn="r">
                <a:lnSpc>
                  <a:spcPct val="100000"/>
                </a:lnSpc>
                <a:spcBef>
                  <a:spcPts val="1200"/>
                </a:spcBef>
                <a:spcAft>
                  <a:spcPts val="0"/>
                </a:spcAft>
                <a:buClr>
                  <a:srgbClr val="000000"/>
                </a:buClr>
                <a:buSzPts val="1900"/>
                <a:buFont typeface="Arial"/>
                <a:buNone/>
              </a:pPr>
              <a:r>
                <a:t/>
              </a:r>
              <a:endParaRPr b="0" i="0" sz="1900" u="none" cap="none" strike="noStrike">
                <a:solidFill>
                  <a:srgbClr val="595959"/>
                </a:solidFill>
                <a:latin typeface="Arial"/>
                <a:ea typeface="Arial"/>
                <a:cs typeface="Arial"/>
                <a:sym typeface="Arial"/>
              </a:endParaRPr>
            </a:p>
          </p:txBody>
        </p:sp>
        <p:sp>
          <p:nvSpPr>
            <p:cNvPr id="382" name="Google Shape;382;g36d2fe9e834_5_333"/>
            <p:cNvSpPr txBox="1"/>
            <p:nvPr/>
          </p:nvSpPr>
          <p:spPr>
            <a:xfrm>
              <a:off x="3017863" y="4283419"/>
              <a:ext cx="1887000" cy="323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n-US" sz="1900" u="none" cap="none" strike="noStrike">
                  <a:solidFill>
                    <a:schemeClr val="accent2"/>
                  </a:solidFill>
                  <a:latin typeface="Arial"/>
                  <a:ea typeface="Arial"/>
                  <a:cs typeface="Arial"/>
                  <a:sym typeface="Arial"/>
                </a:rPr>
                <a:t>Performance insights</a:t>
              </a:r>
              <a:r>
                <a:rPr b="0" i="0" lang="en-US" sz="1900" u="none" cap="none" strike="noStrike">
                  <a:solidFill>
                    <a:srgbClr val="595959"/>
                  </a:solidFill>
                  <a:latin typeface="Arial"/>
                  <a:ea typeface="Arial"/>
                  <a:cs typeface="Arial"/>
                  <a:sym typeface="Arial"/>
                </a:rPr>
                <a:t>: </a:t>
              </a:r>
              <a:endParaRPr b="1" i="0" sz="1900" u="none" cap="none" strike="noStrike">
                <a:solidFill>
                  <a:schemeClr val="accent3"/>
                </a:solidFill>
                <a:latin typeface="Arial"/>
                <a:ea typeface="Arial"/>
                <a:cs typeface="Arial"/>
                <a:sym typeface="Arial"/>
              </a:endParaRPr>
            </a:p>
          </p:txBody>
        </p:sp>
      </p:grpSp>
      <p:grpSp>
        <p:nvGrpSpPr>
          <p:cNvPr id="383" name="Google Shape;383;g36d2fe9e834_5_333"/>
          <p:cNvGrpSpPr/>
          <p:nvPr/>
        </p:nvGrpSpPr>
        <p:grpSpPr>
          <a:xfrm>
            <a:off x="9074999" y="4900025"/>
            <a:ext cx="3013653" cy="1591291"/>
            <a:chOff x="3017851" y="4283399"/>
            <a:chExt cx="2104800" cy="1338007"/>
          </a:xfrm>
        </p:grpSpPr>
        <p:sp>
          <p:nvSpPr>
            <p:cNvPr id="384" name="Google Shape;384;g36d2fe9e834_5_333"/>
            <p:cNvSpPr txBox="1"/>
            <p:nvPr/>
          </p:nvSpPr>
          <p:spPr>
            <a:xfrm>
              <a:off x="3017851" y="4560306"/>
              <a:ext cx="2104800" cy="106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900" u="none" cap="none" strike="noStrike">
                  <a:solidFill>
                    <a:srgbClr val="595959"/>
                  </a:solidFill>
                  <a:latin typeface="Arial"/>
                  <a:ea typeface="Arial"/>
                  <a:cs typeface="Arial"/>
                  <a:sym typeface="Arial"/>
                </a:rPr>
                <a:t>For academic improvements and HR planning</a:t>
              </a:r>
              <a:endParaRPr b="0" i="0" sz="19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595959"/>
                </a:solidFill>
                <a:latin typeface="Arial"/>
                <a:ea typeface="Arial"/>
                <a:cs typeface="Arial"/>
                <a:sym typeface="Arial"/>
              </a:endParaRPr>
            </a:p>
          </p:txBody>
        </p:sp>
        <p:sp>
          <p:nvSpPr>
            <p:cNvPr id="385" name="Google Shape;385;g36d2fe9e834_5_333"/>
            <p:cNvSpPr txBox="1"/>
            <p:nvPr/>
          </p:nvSpPr>
          <p:spPr>
            <a:xfrm>
              <a:off x="3017851" y="4283399"/>
              <a:ext cx="2104800" cy="3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accent2"/>
                  </a:solidFill>
                  <a:latin typeface="Arial"/>
                  <a:ea typeface="Arial"/>
                  <a:cs typeface="Arial"/>
                  <a:sym typeface="Arial"/>
                </a:rPr>
                <a:t>Data-driven decisions:</a:t>
              </a:r>
              <a:endParaRPr b="1" i="0" sz="1900" u="none" cap="none" strike="noStrike">
                <a:solidFill>
                  <a:schemeClr val="accent2"/>
                </a:solidFill>
                <a:latin typeface="Arial"/>
                <a:ea typeface="Arial"/>
                <a:cs typeface="Arial"/>
                <a:sym typeface="Arial"/>
              </a:endParaRPr>
            </a:p>
          </p:txBody>
        </p:sp>
      </p:grpSp>
      <p:grpSp>
        <p:nvGrpSpPr>
          <p:cNvPr id="386" name="Google Shape;386;g36d2fe9e834_5_333"/>
          <p:cNvGrpSpPr/>
          <p:nvPr/>
        </p:nvGrpSpPr>
        <p:grpSpPr>
          <a:xfrm>
            <a:off x="1395751" y="1618266"/>
            <a:ext cx="3601364" cy="1540737"/>
            <a:chOff x="3017858" y="4283314"/>
            <a:chExt cx="1888200" cy="1295499"/>
          </a:xfrm>
        </p:grpSpPr>
        <p:sp>
          <p:nvSpPr>
            <p:cNvPr id="387" name="Google Shape;387;g36d2fe9e834_5_333"/>
            <p:cNvSpPr txBox="1"/>
            <p:nvPr/>
          </p:nvSpPr>
          <p:spPr>
            <a:xfrm>
              <a:off x="3017859" y="4560313"/>
              <a:ext cx="1887000" cy="1018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rgbClr val="000000"/>
                </a:buClr>
                <a:buSzPts val="1100"/>
                <a:buFont typeface="Arial"/>
                <a:buNone/>
              </a:pPr>
              <a:r>
                <a:rPr b="0" i="0" lang="en-US" sz="1900" u="none" cap="none" strike="noStrike">
                  <a:solidFill>
                    <a:srgbClr val="595959"/>
                  </a:solidFill>
                  <a:latin typeface="Arial"/>
                  <a:ea typeface="Arial"/>
                  <a:cs typeface="Arial"/>
                  <a:sym typeface="Arial"/>
                </a:rPr>
                <a:t>Clean, validated, and integrated data across all departments</a:t>
              </a:r>
              <a:endParaRPr b="0" i="0" sz="1900" u="none" cap="none" strike="noStrike">
                <a:solidFill>
                  <a:srgbClr val="595959"/>
                </a:solidFill>
                <a:latin typeface="Arial"/>
                <a:ea typeface="Arial"/>
                <a:cs typeface="Arial"/>
                <a:sym typeface="Arial"/>
              </a:endParaRPr>
            </a:p>
            <a:p>
              <a:pPr indent="0" lvl="0" marL="0" marR="0" rtl="0" algn="r">
                <a:lnSpc>
                  <a:spcPct val="100000"/>
                </a:lnSpc>
                <a:spcBef>
                  <a:spcPts val="1200"/>
                </a:spcBef>
                <a:spcAft>
                  <a:spcPts val="0"/>
                </a:spcAft>
                <a:buClr>
                  <a:srgbClr val="000000"/>
                </a:buClr>
                <a:buSzPts val="1900"/>
                <a:buFont typeface="Arial"/>
                <a:buNone/>
              </a:pPr>
              <a:r>
                <a:t/>
              </a:r>
              <a:endParaRPr b="0" i="0" sz="1900" u="none" cap="none" strike="noStrike">
                <a:solidFill>
                  <a:srgbClr val="595959"/>
                </a:solidFill>
                <a:latin typeface="Arial"/>
                <a:ea typeface="Arial"/>
                <a:cs typeface="Arial"/>
                <a:sym typeface="Arial"/>
              </a:endParaRPr>
            </a:p>
          </p:txBody>
        </p:sp>
        <p:sp>
          <p:nvSpPr>
            <p:cNvPr id="388" name="Google Shape;388;g36d2fe9e834_5_333"/>
            <p:cNvSpPr txBox="1"/>
            <p:nvPr/>
          </p:nvSpPr>
          <p:spPr>
            <a:xfrm>
              <a:off x="3017858" y="4283314"/>
              <a:ext cx="1888200" cy="323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n-US" sz="1900" u="none" cap="none" strike="noStrike">
                  <a:solidFill>
                    <a:schemeClr val="accent2"/>
                  </a:solidFill>
                  <a:latin typeface="Arial"/>
                  <a:ea typeface="Arial"/>
                  <a:cs typeface="Arial"/>
                  <a:sym typeface="Arial"/>
                </a:rPr>
                <a:t>Data consistency:</a:t>
              </a:r>
              <a:endParaRPr b="1" i="0" sz="1900" u="none" cap="none" strike="noStrike">
                <a:solidFill>
                  <a:schemeClr val="accent1"/>
                </a:solidFill>
                <a:latin typeface="Arial"/>
                <a:ea typeface="Arial"/>
                <a:cs typeface="Arial"/>
                <a:sym typeface="Arial"/>
              </a:endParaRPr>
            </a:p>
          </p:txBody>
        </p:sp>
      </p:grpSp>
      <p:grpSp>
        <p:nvGrpSpPr>
          <p:cNvPr id="389" name="Google Shape;389;g36d2fe9e834_5_333"/>
          <p:cNvGrpSpPr/>
          <p:nvPr/>
        </p:nvGrpSpPr>
        <p:grpSpPr>
          <a:xfrm>
            <a:off x="8317832" y="1447970"/>
            <a:ext cx="2701807" cy="1591401"/>
            <a:chOff x="3017859" y="4283314"/>
            <a:chExt cx="1887000" cy="1338099"/>
          </a:xfrm>
        </p:grpSpPr>
        <p:sp>
          <p:nvSpPr>
            <p:cNvPr id="390" name="Google Shape;390;g36d2fe9e834_5_333"/>
            <p:cNvSpPr txBox="1"/>
            <p:nvPr/>
          </p:nvSpPr>
          <p:spPr>
            <a:xfrm>
              <a:off x="3017859" y="4560313"/>
              <a:ext cx="1887000" cy="106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595959"/>
                  </a:solidFill>
                  <a:latin typeface="Arial"/>
                  <a:ea typeface="Arial"/>
                  <a:cs typeface="Arial"/>
                  <a:sym typeface="Arial"/>
                </a:rPr>
                <a:t>Easily adaptable to new departments, tracks, or recruitment partners</a:t>
              </a:r>
              <a:endParaRPr b="0" i="0" sz="1900" u="none" cap="none" strike="noStrike">
                <a:solidFill>
                  <a:srgbClr val="595959"/>
                </a:solidFill>
                <a:latin typeface="Arial"/>
                <a:ea typeface="Arial"/>
                <a:cs typeface="Arial"/>
                <a:sym typeface="Arial"/>
              </a:endParaRPr>
            </a:p>
          </p:txBody>
        </p:sp>
        <p:sp>
          <p:nvSpPr>
            <p:cNvPr id="391" name="Google Shape;391;g36d2fe9e834_5_333"/>
            <p:cNvSpPr txBox="1"/>
            <p:nvPr/>
          </p:nvSpPr>
          <p:spPr>
            <a:xfrm>
              <a:off x="3017859" y="4283314"/>
              <a:ext cx="1887000" cy="3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accent2"/>
                  </a:solidFill>
                  <a:latin typeface="Arial"/>
                  <a:ea typeface="Arial"/>
                  <a:cs typeface="Arial"/>
                  <a:sym typeface="Arial"/>
                </a:rPr>
                <a:t>Scalability:</a:t>
              </a:r>
              <a:endParaRPr b="1" i="0" sz="1900" u="none" cap="none" strike="noStrike">
                <a:solidFill>
                  <a:schemeClr val="accent2"/>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ection Break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s Slide Master">
  <a:themeElements>
    <a:clrScheme name="ALLPPT-403">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